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147375412" r:id="rId2"/>
    <p:sldId id="2147375416" r:id="rId3"/>
    <p:sldId id="722" r:id="rId4"/>
    <p:sldId id="755" r:id="rId5"/>
    <p:sldId id="756" r:id="rId6"/>
    <p:sldId id="762" r:id="rId7"/>
    <p:sldId id="852" r:id="rId8"/>
    <p:sldId id="763" r:id="rId9"/>
    <p:sldId id="726" r:id="rId10"/>
    <p:sldId id="727" r:id="rId11"/>
    <p:sldId id="728" r:id="rId12"/>
    <p:sldId id="732" r:id="rId13"/>
    <p:sldId id="733" r:id="rId14"/>
    <p:sldId id="2147375419" r:id="rId15"/>
    <p:sldId id="2147375420" r:id="rId16"/>
    <p:sldId id="850" r:id="rId17"/>
    <p:sldId id="851" r:id="rId18"/>
    <p:sldId id="784" r:id="rId19"/>
    <p:sldId id="785" r:id="rId20"/>
    <p:sldId id="805" r:id="rId21"/>
    <p:sldId id="808" r:id="rId22"/>
    <p:sldId id="810" r:id="rId23"/>
    <p:sldId id="811" r:id="rId24"/>
    <p:sldId id="768" r:id="rId25"/>
    <p:sldId id="770" r:id="rId26"/>
    <p:sldId id="854" r:id="rId27"/>
    <p:sldId id="303" r:id="rId28"/>
    <p:sldId id="771" r:id="rId29"/>
    <p:sldId id="772" r:id="rId3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91"/>
    <p:restoredTop sz="95631"/>
  </p:normalViewPr>
  <p:slideViewPr>
    <p:cSldViewPr snapToGrid="0">
      <p:cViewPr varScale="1">
        <p:scale>
          <a:sx n="104" d="100"/>
          <a:sy n="104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9A995-139A-4608-9FDF-C556AC4EAD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EAD6A-616F-4876-8029-1EFCEDF39DB2}">
      <dgm:prSet/>
      <dgm:spPr/>
      <dgm:t>
        <a:bodyPr/>
        <a:lstStyle/>
        <a:p>
          <a:r>
            <a:rPr lang="nl-BE" dirty="0"/>
            <a:t>Art. 45 TFEU : </a:t>
          </a:r>
          <a:r>
            <a:rPr lang="es-ES" dirty="0"/>
            <a:t>Los trabajadores tienen derecho a</a:t>
          </a:r>
          <a:r>
            <a:rPr lang="nl-BE" dirty="0"/>
            <a:t>:</a:t>
          </a:r>
          <a:endParaRPr lang="en-US" dirty="0"/>
        </a:p>
      </dgm:t>
    </dgm:pt>
    <dgm:pt modelId="{F33B9268-A571-49F7-B254-A5A9A93C4560}" type="parTrans" cxnId="{B35AD914-9767-438B-992A-6F3B1F81D516}">
      <dgm:prSet/>
      <dgm:spPr/>
      <dgm:t>
        <a:bodyPr/>
        <a:lstStyle/>
        <a:p>
          <a:endParaRPr lang="en-US"/>
        </a:p>
      </dgm:t>
    </dgm:pt>
    <dgm:pt modelId="{F475DCD1-3FA0-47C1-BB98-C6836705FCE8}" type="sibTrans" cxnId="{B35AD914-9767-438B-992A-6F3B1F81D516}">
      <dgm:prSet/>
      <dgm:spPr/>
      <dgm:t>
        <a:bodyPr/>
        <a:lstStyle/>
        <a:p>
          <a:endParaRPr lang="en-US"/>
        </a:p>
      </dgm:t>
    </dgm:pt>
    <dgm:pt modelId="{BAD7F829-B398-4BBF-A71E-4AB1C38E77B9}">
      <dgm:prSet custT="1"/>
      <dgm:spPr/>
      <dgm:t>
        <a:bodyPr/>
        <a:lstStyle/>
        <a:p>
          <a:r>
            <a:rPr lang="es-ES" sz="2400" dirty="0"/>
            <a:t>aceptar ofertas de empleo efectivamente realizadas; </a:t>
          </a:r>
          <a:endParaRPr lang="en-US" sz="2400" dirty="0"/>
        </a:p>
      </dgm:t>
    </dgm:pt>
    <dgm:pt modelId="{3A445CF5-88B2-4E61-BC6B-E2D0E4D2D177}" type="parTrans" cxnId="{B61824E7-32C3-4B5E-B40F-74242639FB6B}">
      <dgm:prSet/>
      <dgm:spPr/>
      <dgm:t>
        <a:bodyPr/>
        <a:lstStyle/>
        <a:p>
          <a:endParaRPr lang="en-US"/>
        </a:p>
      </dgm:t>
    </dgm:pt>
    <dgm:pt modelId="{DD04F9EC-B530-4EC7-8F9C-3F55F4A614FB}" type="sibTrans" cxnId="{B61824E7-32C3-4B5E-B40F-74242639FB6B}">
      <dgm:prSet/>
      <dgm:spPr/>
      <dgm:t>
        <a:bodyPr/>
        <a:lstStyle/>
        <a:p>
          <a:endParaRPr lang="en-US"/>
        </a:p>
      </dgm:t>
    </dgm:pt>
    <dgm:pt modelId="{53EE7ADE-51C2-43D8-8393-AAD16BC53A94}">
      <dgm:prSet custT="1"/>
      <dgm:spPr/>
      <dgm:t>
        <a:bodyPr/>
        <a:lstStyle/>
        <a:p>
          <a:r>
            <a:rPr lang="nl-BE" sz="2400" dirty="0"/>
            <a:t>Art. 56 TFEU: </a:t>
          </a:r>
          <a:r>
            <a:rPr lang="es-ES" sz="2400" dirty="0"/>
            <a:t>Los autónomos/profesionales son libres de prestar sus servicios</a:t>
          </a:r>
          <a:endParaRPr lang="en-US" sz="2400" dirty="0"/>
        </a:p>
      </dgm:t>
    </dgm:pt>
    <dgm:pt modelId="{95B1FE86-4348-4DCD-A219-B94A080BFDA9}" type="parTrans" cxnId="{46DBFFDD-8D97-4ECD-8D79-6717BE8D7E09}">
      <dgm:prSet/>
      <dgm:spPr/>
      <dgm:t>
        <a:bodyPr/>
        <a:lstStyle/>
        <a:p>
          <a:endParaRPr lang="en-US"/>
        </a:p>
      </dgm:t>
    </dgm:pt>
    <dgm:pt modelId="{F3448782-F3CE-4A68-9BA6-BB427EA54620}" type="sibTrans" cxnId="{46DBFFDD-8D97-4ECD-8D79-6717BE8D7E09}">
      <dgm:prSet/>
      <dgm:spPr/>
      <dgm:t>
        <a:bodyPr/>
        <a:lstStyle/>
        <a:p>
          <a:endParaRPr lang="en-US"/>
        </a:p>
      </dgm:t>
    </dgm:pt>
    <dgm:pt modelId="{9F78B440-1ED3-3F4A-90A4-8F2AB289A441}">
      <dgm:prSet custT="1"/>
      <dgm:spPr/>
      <dgm:t>
        <a:bodyPr/>
        <a:lstStyle/>
        <a:p>
          <a:r>
            <a:rPr lang="es-ES" sz="2400" dirty="0"/>
            <a:t>circular libremente dentro del territorio de los Estados miembros con este fin; </a:t>
          </a:r>
          <a:endParaRPr lang="en-US" sz="2400" dirty="0"/>
        </a:p>
      </dgm:t>
    </dgm:pt>
    <dgm:pt modelId="{8DADDCE4-42BE-4440-898B-572F4FC2DF40}" type="parTrans" cxnId="{DF6395E3-4F9F-7C46-8CEA-059AA8755047}">
      <dgm:prSet/>
      <dgm:spPr/>
      <dgm:t>
        <a:bodyPr/>
        <a:lstStyle/>
        <a:p>
          <a:endParaRPr lang="en-GB"/>
        </a:p>
      </dgm:t>
    </dgm:pt>
    <dgm:pt modelId="{8646B5CA-4843-4D4D-8881-F20D097493F8}" type="sibTrans" cxnId="{DF6395E3-4F9F-7C46-8CEA-059AA8755047}">
      <dgm:prSet/>
      <dgm:spPr/>
      <dgm:t>
        <a:bodyPr/>
        <a:lstStyle/>
        <a:p>
          <a:endParaRPr lang="en-GB"/>
        </a:p>
      </dgm:t>
    </dgm:pt>
    <dgm:pt modelId="{BBE31EC0-4B49-4D45-A534-7D671689A042}">
      <dgm:prSet custT="1"/>
      <dgm:spPr/>
      <dgm:t>
        <a:bodyPr/>
        <a:lstStyle/>
        <a:p>
          <a:r>
            <a:rPr lang="es-ES" sz="2400" dirty="0"/>
            <a:t>permanecer en un Estado miembro con fines de empleo; </a:t>
          </a:r>
          <a:endParaRPr lang="en-US" sz="2400" dirty="0"/>
        </a:p>
      </dgm:t>
    </dgm:pt>
    <dgm:pt modelId="{758C91D1-BE78-B247-B5E3-2F40E148A89E}" type="parTrans" cxnId="{59B28C2C-E563-8145-8542-C411913D5986}">
      <dgm:prSet/>
      <dgm:spPr/>
      <dgm:t>
        <a:bodyPr/>
        <a:lstStyle/>
        <a:p>
          <a:endParaRPr lang="en-GB"/>
        </a:p>
      </dgm:t>
    </dgm:pt>
    <dgm:pt modelId="{F4CDD628-4336-3F47-A32F-353869758CF1}" type="sibTrans" cxnId="{59B28C2C-E563-8145-8542-C411913D5986}">
      <dgm:prSet/>
      <dgm:spPr/>
      <dgm:t>
        <a:bodyPr/>
        <a:lstStyle/>
        <a:p>
          <a:endParaRPr lang="en-GB"/>
        </a:p>
      </dgm:t>
    </dgm:pt>
    <dgm:pt modelId="{09FBC925-86A6-9647-B1C7-C9BD0C9C0ADC}">
      <dgm:prSet custT="1"/>
      <dgm:spPr/>
      <dgm:t>
        <a:bodyPr/>
        <a:lstStyle/>
        <a:p>
          <a:r>
            <a:rPr lang="es-ES" sz="2400" dirty="0"/>
            <a:t>quedarse en el territorio de un Estado miembro después de haber trabajado en dicho Estado.</a:t>
          </a:r>
          <a:endParaRPr lang="en-US" sz="2400" dirty="0"/>
        </a:p>
      </dgm:t>
    </dgm:pt>
    <dgm:pt modelId="{18CEFCCC-A006-C94C-9142-A8D57DC4FDC5}" type="parTrans" cxnId="{A8C5EB6E-B177-954C-A30D-9F05C65F6795}">
      <dgm:prSet/>
      <dgm:spPr/>
      <dgm:t>
        <a:bodyPr/>
        <a:lstStyle/>
        <a:p>
          <a:endParaRPr lang="en-GB"/>
        </a:p>
      </dgm:t>
    </dgm:pt>
    <dgm:pt modelId="{362B4EA3-54EC-AC4D-9EC6-066E2DC6D843}" type="sibTrans" cxnId="{A8C5EB6E-B177-954C-A30D-9F05C65F6795}">
      <dgm:prSet/>
      <dgm:spPr/>
      <dgm:t>
        <a:bodyPr/>
        <a:lstStyle/>
        <a:p>
          <a:endParaRPr lang="en-GB"/>
        </a:p>
      </dgm:t>
    </dgm:pt>
    <dgm:pt modelId="{3D929F61-2AC3-BD43-9445-7806AB47BE6A}" type="pres">
      <dgm:prSet presAssocID="{B879A995-139A-4608-9FDF-C556AC4EADDA}" presName="linear" presStyleCnt="0">
        <dgm:presLayoutVars>
          <dgm:dir/>
          <dgm:animLvl val="lvl"/>
          <dgm:resizeHandles val="exact"/>
        </dgm:presLayoutVars>
      </dgm:prSet>
      <dgm:spPr/>
    </dgm:pt>
    <dgm:pt modelId="{AE47F331-60C4-4E45-934A-E37C2140F4FC}" type="pres">
      <dgm:prSet presAssocID="{7CFEAD6A-616F-4876-8029-1EFCEDF39DB2}" presName="parentLin" presStyleCnt="0"/>
      <dgm:spPr/>
    </dgm:pt>
    <dgm:pt modelId="{FB15BACC-5D95-334C-842B-74393A7FA2CB}" type="pres">
      <dgm:prSet presAssocID="{7CFEAD6A-616F-4876-8029-1EFCEDF39DB2}" presName="parentLeftMargin" presStyleLbl="node1" presStyleIdx="0" presStyleCnt="2"/>
      <dgm:spPr/>
    </dgm:pt>
    <dgm:pt modelId="{6F6E723E-9501-2A46-B3E6-4031741C92D6}" type="pres">
      <dgm:prSet presAssocID="{7CFEAD6A-616F-4876-8029-1EFCEDF39D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5A4375-D728-CE4D-B5B2-D878B7C1020D}" type="pres">
      <dgm:prSet presAssocID="{7CFEAD6A-616F-4876-8029-1EFCEDF39DB2}" presName="negativeSpace" presStyleCnt="0"/>
      <dgm:spPr/>
    </dgm:pt>
    <dgm:pt modelId="{466B3273-EBC0-8946-8505-96313DD682A1}" type="pres">
      <dgm:prSet presAssocID="{7CFEAD6A-616F-4876-8029-1EFCEDF39DB2}" presName="childText" presStyleLbl="conFgAcc1" presStyleIdx="0" presStyleCnt="2" custLinFactNeighborX="-629">
        <dgm:presLayoutVars>
          <dgm:bulletEnabled val="1"/>
        </dgm:presLayoutVars>
      </dgm:prSet>
      <dgm:spPr/>
    </dgm:pt>
    <dgm:pt modelId="{F445EFA8-E44F-5843-851D-33728204B1A2}" type="pres">
      <dgm:prSet presAssocID="{F475DCD1-3FA0-47C1-BB98-C6836705FCE8}" presName="spaceBetweenRectangles" presStyleCnt="0"/>
      <dgm:spPr/>
    </dgm:pt>
    <dgm:pt modelId="{B76A5B5C-71C2-B840-BAED-0996DB90C213}" type="pres">
      <dgm:prSet presAssocID="{53EE7ADE-51C2-43D8-8393-AAD16BC53A94}" presName="parentLin" presStyleCnt="0"/>
      <dgm:spPr/>
    </dgm:pt>
    <dgm:pt modelId="{57B43F06-FC9C-A846-A97E-0E270B7D71BB}" type="pres">
      <dgm:prSet presAssocID="{53EE7ADE-51C2-43D8-8393-AAD16BC53A94}" presName="parentLeftMargin" presStyleLbl="node1" presStyleIdx="0" presStyleCnt="2"/>
      <dgm:spPr/>
    </dgm:pt>
    <dgm:pt modelId="{1020BF88-E68F-9944-9D9E-DF6BDA8DBF08}" type="pres">
      <dgm:prSet presAssocID="{53EE7ADE-51C2-43D8-8393-AAD16BC53A94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E3456838-A854-E54D-A84D-4569982E38AF}" type="pres">
      <dgm:prSet presAssocID="{53EE7ADE-51C2-43D8-8393-AAD16BC53A94}" presName="negativeSpace" presStyleCnt="0"/>
      <dgm:spPr/>
    </dgm:pt>
    <dgm:pt modelId="{64560364-15E1-F04A-A4DE-697C7E65D7C2}" type="pres">
      <dgm:prSet presAssocID="{53EE7ADE-51C2-43D8-8393-AAD16BC53A9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5AD914-9767-438B-992A-6F3B1F81D516}" srcId="{B879A995-139A-4608-9FDF-C556AC4EADDA}" destId="{7CFEAD6A-616F-4876-8029-1EFCEDF39DB2}" srcOrd="0" destOrd="0" parTransId="{F33B9268-A571-49F7-B254-A5A9A93C4560}" sibTransId="{F475DCD1-3FA0-47C1-BB98-C6836705FCE8}"/>
    <dgm:cxn modelId="{0779DD16-68F4-434D-9045-007C47F20062}" type="presOf" srcId="{53EE7ADE-51C2-43D8-8393-AAD16BC53A94}" destId="{1020BF88-E68F-9944-9D9E-DF6BDA8DBF08}" srcOrd="1" destOrd="0" presId="urn:microsoft.com/office/officeart/2005/8/layout/list1"/>
    <dgm:cxn modelId="{DA99D01A-C15D-0D44-948A-C0FC40865C50}" type="presOf" srcId="{09FBC925-86A6-9647-B1C7-C9BD0C9C0ADC}" destId="{466B3273-EBC0-8946-8505-96313DD682A1}" srcOrd="0" destOrd="3" presId="urn:microsoft.com/office/officeart/2005/8/layout/list1"/>
    <dgm:cxn modelId="{1A919F2A-2FDB-D14B-A9BD-70684986DC3D}" type="presOf" srcId="{BAD7F829-B398-4BBF-A71E-4AB1C38E77B9}" destId="{466B3273-EBC0-8946-8505-96313DD682A1}" srcOrd="0" destOrd="0" presId="urn:microsoft.com/office/officeart/2005/8/layout/list1"/>
    <dgm:cxn modelId="{59B28C2C-E563-8145-8542-C411913D5986}" srcId="{7CFEAD6A-616F-4876-8029-1EFCEDF39DB2}" destId="{BBE31EC0-4B49-4D45-A534-7D671689A042}" srcOrd="2" destOrd="0" parTransId="{758C91D1-BE78-B247-B5E3-2F40E148A89E}" sibTransId="{F4CDD628-4336-3F47-A32F-353869758CF1}"/>
    <dgm:cxn modelId="{A8C5EB6E-B177-954C-A30D-9F05C65F6795}" srcId="{7CFEAD6A-616F-4876-8029-1EFCEDF39DB2}" destId="{09FBC925-86A6-9647-B1C7-C9BD0C9C0ADC}" srcOrd="3" destOrd="0" parTransId="{18CEFCCC-A006-C94C-9142-A8D57DC4FDC5}" sibTransId="{362B4EA3-54EC-AC4D-9EC6-066E2DC6D843}"/>
    <dgm:cxn modelId="{F6D7F47E-8DB9-1242-9B0B-EE383508E271}" type="presOf" srcId="{53EE7ADE-51C2-43D8-8393-AAD16BC53A94}" destId="{57B43F06-FC9C-A846-A97E-0E270B7D71BB}" srcOrd="0" destOrd="0" presId="urn:microsoft.com/office/officeart/2005/8/layout/list1"/>
    <dgm:cxn modelId="{6C19F797-5642-A44D-8E8B-8FEAD90CFF42}" type="presOf" srcId="{9F78B440-1ED3-3F4A-90A4-8F2AB289A441}" destId="{466B3273-EBC0-8946-8505-96313DD682A1}" srcOrd="0" destOrd="1" presId="urn:microsoft.com/office/officeart/2005/8/layout/list1"/>
    <dgm:cxn modelId="{DB77D09D-BD15-C24B-A692-3DD64FA9A7C9}" type="presOf" srcId="{B879A995-139A-4608-9FDF-C556AC4EADDA}" destId="{3D929F61-2AC3-BD43-9445-7806AB47BE6A}" srcOrd="0" destOrd="0" presId="urn:microsoft.com/office/officeart/2005/8/layout/list1"/>
    <dgm:cxn modelId="{D63F8FA9-ACCC-8C48-905A-BBDA626DC1B1}" type="presOf" srcId="{BBE31EC0-4B49-4D45-A534-7D671689A042}" destId="{466B3273-EBC0-8946-8505-96313DD682A1}" srcOrd="0" destOrd="2" presId="urn:microsoft.com/office/officeart/2005/8/layout/list1"/>
    <dgm:cxn modelId="{46DBFFDD-8D97-4ECD-8D79-6717BE8D7E09}" srcId="{B879A995-139A-4608-9FDF-C556AC4EADDA}" destId="{53EE7ADE-51C2-43D8-8393-AAD16BC53A94}" srcOrd="1" destOrd="0" parTransId="{95B1FE86-4348-4DCD-A219-B94A080BFDA9}" sibTransId="{F3448782-F3CE-4A68-9BA6-BB427EA54620}"/>
    <dgm:cxn modelId="{DF6395E3-4F9F-7C46-8CEA-059AA8755047}" srcId="{7CFEAD6A-616F-4876-8029-1EFCEDF39DB2}" destId="{9F78B440-1ED3-3F4A-90A4-8F2AB289A441}" srcOrd="1" destOrd="0" parTransId="{8DADDCE4-42BE-4440-898B-572F4FC2DF40}" sibTransId="{8646B5CA-4843-4D4D-8881-F20D097493F8}"/>
    <dgm:cxn modelId="{07B771E5-CC0B-7D4E-897C-4F10BEB2801E}" type="presOf" srcId="{7CFEAD6A-616F-4876-8029-1EFCEDF39DB2}" destId="{6F6E723E-9501-2A46-B3E6-4031741C92D6}" srcOrd="1" destOrd="0" presId="urn:microsoft.com/office/officeart/2005/8/layout/list1"/>
    <dgm:cxn modelId="{B61824E7-32C3-4B5E-B40F-74242639FB6B}" srcId="{7CFEAD6A-616F-4876-8029-1EFCEDF39DB2}" destId="{BAD7F829-B398-4BBF-A71E-4AB1C38E77B9}" srcOrd="0" destOrd="0" parTransId="{3A445CF5-88B2-4E61-BC6B-E2D0E4D2D177}" sibTransId="{DD04F9EC-B530-4EC7-8F9C-3F55F4A614FB}"/>
    <dgm:cxn modelId="{ED991DFE-ACF9-0842-A4FC-761F3570ED44}" type="presOf" srcId="{7CFEAD6A-616F-4876-8029-1EFCEDF39DB2}" destId="{FB15BACC-5D95-334C-842B-74393A7FA2CB}" srcOrd="0" destOrd="0" presId="urn:microsoft.com/office/officeart/2005/8/layout/list1"/>
    <dgm:cxn modelId="{02615078-0E0E-4F43-90FE-EC4C073E17E4}" type="presParOf" srcId="{3D929F61-2AC3-BD43-9445-7806AB47BE6A}" destId="{AE47F331-60C4-4E45-934A-E37C2140F4FC}" srcOrd="0" destOrd="0" presId="urn:microsoft.com/office/officeart/2005/8/layout/list1"/>
    <dgm:cxn modelId="{DAA12FEE-0C1B-C34A-A30D-26F8F7039244}" type="presParOf" srcId="{AE47F331-60C4-4E45-934A-E37C2140F4FC}" destId="{FB15BACC-5D95-334C-842B-74393A7FA2CB}" srcOrd="0" destOrd="0" presId="urn:microsoft.com/office/officeart/2005/8/layout/list1"/>
    <dgm:cxn modelId="{C1735BB6-7A89-F34F-81F6-29DB339784C2}" type="presParOf" srcId="{AE47F331-60C4-4E45-934A-E37C2140F4FC}" destId="{6F6E723E-9501-2A46-B3E6-4031741C92D6}" srcOrd="1" destOrd="0" presId="urn:microsoft.com/office/officeart/2005/8/layout/list1"/>
    <dgm:cxn modelId="{813B599D-3475-EE45-90DE-749C973F89BE}" type="presParOf" srcId="{3D929F61-2AC3-BD43-9445-7806AB47BE6A}" destId="{545A4375-D728-CE4D-B5B2-D878B7C1020D}" srcOrd="1" destOrd="0" presId="urn:microsoft.com/office/officeart/2005/8/layout/list1"/>
    <dgm:cxn modelId="{A08DD1DD-EB70-9145-A9EF-7CD4777FF79F}" type="presParOf" srcId="{3D929F61-2AC3-BD43-9445-7806AB47BE6A}" destId="{466B3273-EBC0-8946-8505-96313DD682A1}" srcOrd="2" destOrd="0" presId="urn:microsoft.com/office/officeart/2005/8/layout/list1"/>
    <dgm:cxn modelId="{2CE4FD92-13A2-9A46-96E3-76D8BFCD899B}" type="presParOf" srcId="{3D929F61-2AC3-BD43-9445-7806AB47BE6A}" destId="{F445EFA8-E44F-5843-851D-33728204B1A2}" srcOrd="3" destOrd="0" presId="urn:microsoft.com/office/officeart/2005/8/layout/list1"/>
    <dgm:cxn modelId="{4799AA27-3093-0B44-9C48-1D22C785BD13}" type="presParOf" srcId="{3D929F61-2AC3-BD43-9445-7806AB47BE6A}" destId="{B76A5B5C-71C2-B840-BAED-0996DB90C213}" srcOrd="4" destOrd="0" presId="urn:microsoft.com/office/officeart/2005/8/layout/list1"/>
    <dgm:cxn modelId="{CDCEF025-5366-EF4F-90BD-CC73C740D336}" type="presParOf" srcId="{B76A5B5C-71C2-B840-BAED-0996DB90C213}" destId="{57B43F06-FC9C-A846-A97E-0E270B7D71BB}" srcOrd="0" destOrd="0" presId="urn:microsoft.com/office/officeart/2005/8/layout/list1"/>
    <dgm:cxn modelId="{E8556963-5FBE-4347-B9E4-22A426D0954D}" type="presParOf" srcId="{B76A5B5C-71C2-B840-BAED-0996DB90C213}" destId="{1020BF88-E68F-9944-9D9E-DF6BDA8DBF08}" srcOrd="1" destOrd="0" presId="urn:microsoft.com/office/officeart/2005/8/layout/list1"/>
    <dgm:cxn modelId="{72DCC81C-E5A4-E14E-A75D-79BE9E874814}" type="presParOf" srcId="{3D929F61-2AC3-BD43-9445-7806AB47BE6A}" destId="{E3456838-A854-E54D-A84D-4569982E38AF}" srcOrd="5" destOrd="0" presId="urn:microsoft.com/office/officeart/2005/8/layout/list1"/>
    <dgm:cxn modelId="{56D0F771-F8B2-174B-A4CA-865111DAC67E}" type="presParOf" srcId="{3D929F61-2AC3-BD43-9445-7806AB47BE6A}" destId="{64560364-15E1-F04A-A4DE-697C7E65D7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F74A1-43B4-4C7C-A1B3-142881E83850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9071EB-0BE2-4D60-80A4-AF97D6BF2B45}">
      <dgm:prSet custT="1"/>
      <dgm:spPr/>
      <dgm:t>
        <a:bodyPr/>
        <a:lstStyle/>
        <a:p>
          <a:r>
            <a:rPr lang="en-US" sz="3200" dirty="0" err="1"/>
            <a:t>Jugador</a:t>
          </a:r>
          <a:r>
            <a:rPr lang="en-US" sz="3200" dirty="0"/>
            <a:t> belga de RC Liège (Club belga)</a:t>
          </a:r>
        </a:p>
      </dgm:t>
    </dgm:pt>
    <dgm:pt modelId="{7B78D8EF-0A67-40DA-9DA7-7D496101C06C}" type="parTrans" cxnId="{4653D1AB-3B90-4C76-939F-0069FD9FFDF7}">
      <dgm:prSet/>
      <dgm:spPr/>
      <dgm:t>
        <a:bodyPr/>
        <a:lstStyle/>
        <a:p>
          <a:endParaRPr lang="en-US"/>
        </a:p>
      </dgm:t>
    </dgm:pt>
    <dgm:pt modelId="{62E001E1-8B93-4F4E-A615-E8B9F258E312}" type="sibTrans" cxnId="{4653D1AB-3B90-4C76-939F-0069FD9FFDF7}">
      <dgm:prSet/>
      <dgm:spPr/>
      <dgm:t>
        <a:bodyPr/>
        <a:lstStyle/>
        <a:p>
          <a:endParaRPr lang="en-US"/>
        </a:p>
      </dgm:t>
    </dgm:pt>
    <dgm:pt modelId="{37572D75-7E06-4C04-BFE7-4362EEA220EB}">
      <dgm:prSet custT="1"/>
      <dgm:spPr/>
      <dgm:t>
        <a:bodyPr/>
        <a:lstStyle/>
        <a:p>
          <a:r>
            <a:rPr lang="en-US" sz="3200" dirty="0" err="1"/>
            <a:t>Salario</a:t>
          </a:r>
          <a:r>
            <a:rPr lang="en-US" sz="3200" dirty="0"/>
            <a:t> (120.000 BEF = </a:t>
          </a:r>
          <a:r>
            <a:rPr lang="en-US" sz="3200" b="0" dirty="0"/>
            <a:t>3000 euros</a:t>
          </a:r>
          <a:r>
            <a:rPr lang="en-US" sz="3200" dirty="0"/>
            <a:t>)</a:t>
          </a:r>
        </a:p>
      </dgm:t>
    </dgm:pt>
    <dgm:pt modelId="{8C44AEAD-EB1F-45D4-8951-7D9FA116A089}" type="parTrans" cxnId="{298B55DB-47D3-44C8-837D-9E59000F3D27}">
      <dgm:prSet/>
      <dgm:spPr/>
      <dgm:t>
        <a:bodyPr/>
        <a:lstStyle/>
        <a:p>
          <a:endParaRPr lang="en-US"/>
        </a:p>
      </dgm:t>
    </dgm:pt>
    <dgm:pt modelId="{9D70B506-02B7-4A53-9445-F7E6D897705E}" type="sibTrans" cxnId="{298B55DB-47D3-44C8-837D-9E59000F3D27}">
      <dgm:prSet/>
      <dgm:spPr/>
      <dgm:t>
        <a:bodyPr/>
        <a:lstStyle/>
        <a:p>
          <a:endParaRPr lang="en-US"/>
        </a:p>
      </dgm:t>
    </dgm:pt>
    <dgm:pt modelId="{69B5644C-6B03-4FF8-9750-E9639844D451}">
      <dgm:prSet custT="1"/>
      <dgm:spPr/>
      <dgm:t>
        <a:bodyPr/>
        <a:lstStyle/>
        <a:p>
          <a:r>
            <a:rPr lang="en-US" sz="3200" dirty="0" err="1"/>
            <a:t>Salario</a:t>
          </a:r>
          <a:r>
            <a:rPr lang="en-US" sz="3200" dirty="0"/>
            <a:t> </a:t>
          </a:r>
          <a:r>
            <a:rPr lang="en-US" sz="3200" dirty="0" err="1"/>
            <a:t>en</a:t>
          </a:r>
          <a:r>
            <a:rPr lang="en-US" sz="3200" dirty="0"/>
            <a:t> </a:t>
          </a:r>
          <a:r>
            <a:rPr lang="en-US" sz="3200" dirty="0" err="1"/>
            <a:t>caso</a:t>
          </a:r>
          <a:r>
            <a:rPr lang="en-US" sz="3200" dirty="0"/>
            <a:t> de </a:t>
          </a:r>
          <a:r>
            <a:rPr lang="en-US" sz="3200" dirty="0" err="1"/>
            <a:t>renovación</a:t>
          </a:r>
          <a:r>
            <a:rPr lang="en-US" sz="3200" dirty="0"/>
            <a:t> = 750 euros</a:t>
          </a:r>
        </a:p>
      </dgm:t>
    </dgm:pt>
    <dgm:pt modelId="{371D9BCF-D5B4-46B1-9119-5EA70E653BDF}" type="parTrans" cxnId="{66050AA3-9CD9-4EEC-A06A-014CAF591418}">
      <dgm:prSet/>
      <dgm:spPr/>
      <dgm:t>
        <a:bodyPr/>
        <a:lstStyle/>
        <a:p>
          <a:endParaRPr lang="en-US"/>
        </a:p>
      </dgm:t>
    </dgm:pt>
    <dgm:pt modelId="{03B65551-AAFF-49AF-B3C2-53298BBD3F3C}" type="sibTrans" cxnId="{66050AA3-9CD9-4EEC-A06A-014CAF591418}">
      <dgm:prSet/>
      <dgm:spPr/>
      <dgm:t>
        <a:bodyPr/>
        <a:lstStyle/>
        <a:p>
          <a:endParaRPr lang="en-US"/>
        </a:p>
      </dgm:t>
    </dgm:pt>
    <dgm:pt modelId="{9EAACD0F-19FF-4D8D-8CBA-CCFC3EE13336}">
      <dgm:prSet/>
      <dgm:spPr/>
      <dgm:t>
        <a:bodyPr/>
        <a:lstStyle/>
        <a:p>
          <a:r>
            <a:rPr lang="en-US" dirty="0" err="1"/>
            <a:t>Indemnizacion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transferencia</a:t>
          </a:r>
          <a:r>
            <a:rPr lang="en-US" dirty="0"/>
            <a:t> … </a:t>
          </a:r>
          <a:r>
            <a:rPr lang="es-ES" dirty="0"/>
            <a:t>después de la expiración del contrato</a:t>
          </a:r>
          <a:endParaRPr lang="en-US" dirty="0"/>
        </a:p>
      </dgm:t>
    </dgm:pt>
    <dgm:pt modelId="{3242A4C9-FA2F-45EB-887C-B8F2A3BFD251}" type="sibTrans" cxnId="{CF1DDC24-CFC9-4E90-BF18-18ED1A28D116}">
      <dgm:prSet/>
      <dgm:spPr/>
      <dgm:t>
        <a:bodyPr/>
        <a:lstStyle/>
        <a:p>
          <a:endParaRPr lang="en-US"/>
        </a:p>
      </dgm:t>
    </dgm:pt>
    <dgm:pt modelId="{68DB1D3F-D57E-4AE6-9E73-7F82C4C64942}" type="parTrans" cxnId="{CF1DDC24-CFC9-4E90-BF18-18ED1A28D116}">
      <dgm:prSet/>
      <dgm:spPr/>
      <dgm:t>
        <a:bodyPr/>
        <a:lstStyle/>
        <a:p>
          <a:endParaRPr lang="en-US"/>
        </a:p>
      </dgm:t>
    </dgm:pt>
    <dgm:pt modelId="{3FC0A928-03FC-435B-A7D3-2C6E1BA78905}">
      <dgm:prSet/>
      <dgm:spPr/>
      <dgm:t>
        <a:bodyPr/>
        <a:lstStyle/>
        <a:p>
          <a:r>
            <a:rPr lang="en-US" dirty="0"/>
            <a:t>FC Dunkerque (French Club)</a:t>
          </a:r>
        </a:p>
      </dgm:t>
    </dgm:pt>
    <dgm:pt modelId="{D3015A8B-2CE2-4E13-BDF8-081470BC094A}" type="sibTrans" cxnId="{AE1F9997-55B9-4ADA-B72E-B36D88314521}">
      <dgm:prSet/>
      <dgm:spPr/>
      <dgm:t>
        <a:bodyPr/>
        <a:lstStyle/>
        <a:p>
          <a:endParaRPr lang="en-US"/>
        </a:p>
      </dgm:t>
    </dgm:pt>
    <dgm:pt modelId="{1196E3BA-33BF-4070-86D4-FFB0A9C80286}" type="parTrans" cxnId="{AE1F9997-55B9-4ADA-B72E-B36D88314521}">
      <dgm:prSet/>
      <dgm:spPr/>
      <dgm:t>
        <a:bodyPr/>
        <a:lstStyle/>
        <a:p>
          <a:endParaRPr lang="en-US"/>
        </a:p>
      </dgm:t>
    </dgm:pt>
    <dgm:pt modelId="{A0181E81-3DAF-8749-96DB-AFD05B502EDF}" type="pres">
      <dgm:prSet presAssocID="{631F74A1-43B4-4C7C-A1B3-142881E83850}" presName="Name0" presStyleCnt="0">
        <dgm:presLayoutVars>
          <dgm:dir/>
          <dgm:animLvl val="lvl"/>
          <dgm:resizeHandles val="exact"/>
        </dgm:presLayoutVars>
      </dgm:prSet>
      <dgm:spPr/>
    </dgm:pt>
    <dgm:pt modelId="{7FF37CF8-E18C-AA4F-91CB-08101118FCE2}" type="pres">
      <dgm:prSet presAssocID="{C29071EB-0BE2-4D60-80A4-AF97D6BF2B45}" presName="linNode" presStyleCnt="0"/>
      <dgm:spPr/>
    </dgm:pt>
    <dgm:pt modelId="{D9A0B57D-92F0-B94E-8BE0-38A7172965FF}" type="pres">
      <dgm:prSet presAssocID="{C29071EB-0BE2-4D60-80A4-AF97D6BF2B45}" presName="parentText" presStyleLbl="node1" presStyleIdx="0" presStyleCnt="5" custScaleX="201396" custLinFactNeighborX="-477" custLinFactNeighborY="720">
        <dgm:presLayoutVars>
          <dgm:chMax val="1"/>
          <dgm:bulletEnabled val="1"/>
        </dgm:presLayoutVars>
      </dgm:prSet>
      <dgm:spPr/>
    </dgm:pt>
    <dgm:pt modelId="{CE1F6AF6-E301-3B4B-8C47-64FAE7BFDB0A}" type="pres">
      <dgm:prSet presAssocID="{62E001E1-8B93-4F4E-A615-E8B9F258E312}" presName="sp" presStyleCnt="0"/>
      <dgm:spPr/>
    </dgm:pt>
    <dgm:pt modelId="{6B5A4B96-CC4F-EA45-B022-D1BBC7DDC7D1}" type="pres">
      <dgm:prSet presAssocID="{37572D75-7E06-4C04-BFE7-4362EEA220EB}" presName="linNode" presStyleCnt="0"/>
      <dgm:spPr/>
    </dgm:pt>
    <dgm:pt modelId="{5F993A25-2A34-B240-8EA9-6603D7FBBAC7}" type="pres">
      <dgm:prSet presAssocID="{37572D75-7E06-4C04-BFE7-4362EEA220EB}" presName="parentText" presStyleLbl="node1" presStyleIdx="1" presStyleCnt="5" custScaleX="198852" custLinFactNeighborX="-477" custLinFactNeighborY="720">
        <dgm:presLayoutVars>
          <dgm:chMax val="1"/>
          <dgm:bulletEnabled val="1"/>
        </dgm:presLayoutVars>
      </dgm:prSet>
      <dgm:spPr/>
    </dgm:pt>
    <dgm:pt modelId="{791AA2FD-1DC5-E447-A28C-9263F942BAB6}" type="pres">
      <dgm:prSet presAssocID="{9D70B506-02B7-4A53-9445-F7E6D897705E}" presName="sp" presStyleCnt="0"/>
      <dgm:spPr/>
    </dgm:pt>
    <dgm:pt modelId="{823FBD17-2E88-AD4D-95DD-7A7D5C28AB45}" type="pres">
      <dgm:prSet presAssocID="{69B5644C-6B03-4FF8-9750-E9639844D451}" presName="linNode" presStyleCnt="0"/>
      <dgm:spPr/>
    </dgm:pt>
    <dgm:pt modelId="{E9376943-6694-8B44-A15D-8FE9A577FF19}" type="pres">
      <dgm:prSet presAssocID="{69B5644C-6B03-4FF8-9750-E9639844D451}" presName="parentText" presStyleLbl="node1" presStyleIdx="2" presStyleCnt="5" custScaleX="198852" custLinFactNeighborX="-1317" custLinFactNeighborY="-3598">
        <dgm:presLayoutVars>
          <dgm:chMax val="1"/>
          <dgm:bulletEnabled val="1"/>
        </dgm:presLayoutVars>
      </dgm:prSet>
      <dgm:spPr/>
    </dgm:pt>
    <dgm:pt modelId="{DAEDFB69-1976-0C47-8450-A7184BEAD0AB}" type="pres">
      <dgm:prSet presAssocID="{03B65551-AAFF-49AF-B3C2-53298BBD3F3C}" presName="sp" presStyleCnt="0"/>
      <dgm:spPr/>
    </dgm:pt>
    <dgm:pt modelId="{CF204235-D080-3E4C-8885-994B2048AFBF}" type="pres">
      <dgm:prSet presAssocID="{3FC0A928-03FC-435B-A7D3-2C6E1BA78905}" presName="linNode" presStyleCnt="0"/>
      <dgm:spPr/>
    </dgm:pt>
    <dgm:pt modelId="{B35D26D8-33EB-774C-8F6A-BEBD41BD85F2}" type="pres">
      <dgm:prSet presAssocID="{3FC0A928-03FC-435B-A7D3-2C6E1BA78905}" presName="parentText" presStyleLbl="node1" presStyleIdx="3" presStyleCnt="5" custScaleX="197580">
        <dgm:presLayoutVars>
          <dgm:chMax val="1"/>
          <dgm:bulletEnabled val="1"/>
        </dgm:presLayoutVars>
      </dgm:prSet>
      <dgm:spPr/>
    </dgm:pt>
    <dgm:pt modelId="{7FEFF52D-0120-2B4C-98D1-FB20459DC1A4}" type="pres">
      <dgm:prSet presAssocID="{D3015A8B-2CE2-4E13-BDF8-081470BC094A}" presName="sp" presStyleCnt="0"/>
      <dgm:spPr/>
    </dgm:pt>
    <dgm:pt modelId="{FB170D79-1161-594F-8AA2-26E65FFAB954}" type="pres">
      <dgm:prSet presAssocID="{9EAACD0F-19FF-4D8D-8CBA-CCFC3EE13336}" presName="linNode" presStyleCnt="0"/>
      <dgm:spPr/>
    </dgm:pt>
    <dgm:pt modelId="{21AF9A00-D147-944E-AACE-01B66D28A352}" type="pres">
      <dgm:prSet presAssocID="{9EAACD0F-19FF-4D8D-8CBA-CCFC3EE13336}" presName="parentText" presStyleLbl="node1" presStyleIdx="4" presStyleCnt="5" custScaleX="195356">
        <dgm:presLayoutVars>
          <dgm:chMax val="1"/>
          <dgm:bulletEnabled val="1"/>
        </dgm:presLayoutVars>
      </dgm:prSet>
      <dgm:spPr/>
    </dgm:pt>
  </dgm:ptLst>
  <dgm:cxnLst>
    <dgm:cxn modelId="{DC493F1A-DE11-F641-84FE-8DBB6392A724}" type="presOf" srcId="{69B5644C-6B03-4FF8-9750-E9639844D451}" destId="{E9376943-6694-8B44-A15D-8FE9A577FF19}" srcOrd="0" destOrd="0" presId="urn:microsoft.com/office/officeart/2005/8/layout/vList5"/>
    <dgm:cxn modelId="{4E38161C-8F13-1041-8DAF-E91BF01D0EB1}" type="presOf" srcId="{631F74A1-43B4-4C7C-A1B3-142881E83850}" destId="{A0181E81-3DAF-8749-96DB-AFD05B502EDF}" srcOrd="0" destOrd="0" presId="urn:microsoft.com/office/officeart/2005/8/layout/vList5"/>
    <dgm:cxn modelId="{CF1DDC24-CFC9-4E90-BF18-18ED1A28D116}" srcId="{631F74A1-43B4-4C7C-A1B3-142881E83850}" destId="{9EAACD0F-19FF-4D8D-8CBA-CCFC3EE13336}" srcOrd="4" destOrd="0" parTransId="{68DB1D3F-D57E-4AE6-9E73-7F82C4C64942}" sibTransId="{3242A4C9-FA2F-45EB-887C-B8F2A3BFD251}"/>
    <dgm:cxn modelId="{5ABE703A-1689-874A-8E83-37B126F0263D}" type="presOf" srcId="{3FC0A928-03FC-435B-A7D3-2C6E1BA78905}" destId="{B35D26D8-33EB-774C-8F6A-BEBD41BD85F2}" srcOrd="0" destOrd="0" presId="urn:microsoft.com/office/officeart/2005/8/layout/vList5"/>
    <dgm:cxn modelId="{4D5F9E5C-D822-7E42-BE03-BEC3B41D79D2}" type="presOf" srcId="{C29071EB-0BE2-4D60-80A4-AF97D6BF2B45}" destId="{D9A0B57D-92F0-B94E-8BE0-38A7172965FF}" srcOrd="0" destOrd="0" presId="urn:microsoft.com/office/officeart/2005/8/layout/vList5"/>
    <dgm:cxn modelId="{AE1F9997-55B9-4ADA-B72E-B36D88314521}" srcId="{631F74A1-43B4-4C7C-A1B3-142881E83850}" destId="{3FC0A928-03FC-435B-A7D3-2C6E1BA78905}" srcOrd="3" destOrd="0" parTransId="{1196E3BA-33BF-4070-86D4-FFB0A9C80286}" sibTransId="{D3015A8B-2CE2-4E13-BDF8-081470BC094A}"/>
    <dgm:cxn modelId="{66050AA3-9CD9-4EEC-A06A-014CAF591418}" srcId="{631F74A1-43B4-4C7C-A1B3-142881E83850}" destId="{69B5644C-6B03-4FF8-9750-E9639844D451}" srcOrd="2" destOrd="0" parTransId="{371D9BCF-D5B4-46B1-9119-5EA70E653BDF}" sibTransId="{03B65551-AAFF-49AF-B3C2-53298BBD3F3C}"/>
    <dgm:cxn modelId="{BB7E6AA6-F48B-4943-A3C2-D48DAFD9C734}" type="presOf" srcId="{9EAACD0F-19FF-4D8D-8CBA-CCFC3EE13336}" destId="{21AF9A00-D147-944E-AACE-01B66D28A352}" srcOrd="0" destOrd="0" presId="urn:microsoft.com/office/officeart/2005/8/layout/vList5"/>
    <dgm:cxn modelId="{4653D1AB-3B90-4C76-939F-0069FD9FFDF7}" srcId="{631F74A1-43B4-4C7C-A1B3-142881E83850}" destId="{C29071EB-0BE2-4D60-80A4-AF97D6BF2B45}" srcOrd="0" destOrd="0" parTransId="{7B78D8EF-0A67-40DA-9DA7-7D496101C06C}" sibTransId="{62E001E1-8B93-4F4E-A615-E8B9F258E312}"/>
    <dgm:cxn modelId="{298B55DB-47D3-44C8-837D-9E59000F3D27}" srcId="{631F74A1-43B4-4C7C-A1B3-142881E83850}" destId="{37572D75-7E06-4C04-BFE7-4362EEA220EB}" srcOrd="1" destOrd="0" parTransId="{8C44AEAD-EB1F-45D4-8951-7D9FA116A089}" sibTransId="{9D70B506-02B7-4A53-9445-F7E6D897705E}"/>
    <dgm:cxn modelId="{47102EEC-6EB3-4647-A20B-F01274950344}" type="presOf" srcId="{37572D75-7E06-4C04-BFE7-4362EEA220EB}" destId="{5F993A25-2A34-B240-8EA9-6603D7FBBAC7}" srcOrd="0" destOrd="0" presId="urn:microsoft.com/office/officeart/2005/8/layout/vList5"/>
    <dgm:cxn modelId="{E6F2715B-2B8C-D143-8D3F-A58F75E34217}" type="presParOf" srcId="{A0181E81-3DAF-8749-96DB-AFD05B502EDF}" destId="{7FF37CF8-E18C-AA4F-91CB-08101118FCE2}" srcOrd="0" destOrd="0" presId="urn:microsoft.com/office/officeart/2005/8/layout/vList5"/>
    <dgm:cxn modelId="{0400C4DA-3224-234F-B4CD-ED870E91271B}" type="presParOf" srcId="{7FF37CF8-E18C-AA4F-91CB-08101118FCE2}" destId="{D9A0B57D-92F0-B94E-8BE0-38A7172965FF}" srcOrd="0" destOrd="0" presId="urn:microsoft.com/office/officeart/2005/8/layout/vList5"/>
    <dgm:cxn modelId="{16DC94DC-879D-CA43-A4DA-A9CBFB5DD0A0}" type="presParOf" srcId="{A0181E81-3DAF-8749-96DB-AFD05B502EDF}" destId="{CE1F6AF6-E301-3B4B-8C47-64FAE7BFDB0A}" srcOrd="1" destOrd="0" presId="urn:microsoft.com/office/officeart/2005/8/layout/vList5"/>
    <dgm:cxn modelId="{5ABB6DEB-380A-CB4D-B82F-7A24C38E77BB}" type="presParOf" srcId="{A0181E81-3DAF-8749-96DB-AFD05B502EDF}" destId="{6B5A4B96-CC4F-EA45-B022-D1BBC7DDC7D1}" srcOrd="2" destOrd="0" presId="urn:microsoft.com/office/officeart/2005/8/layout/vList5"/>
    <dgm:cxn modelId="{CB5D696C-3766-9043-85C4-2E5288B7995F}" type="presParOf" srcId="{6B5A4B96-CC4F-EA45-B022-D1BBC7DDC7D1}" destId="{5F993A25-2A34-B240-8EA9-6603D7FBBAC7}" srcOrd="0" destOrd="0" presId="urn:microsoft.com/office/officeart/2005/8/layout/vList5"/>
    <dgm:cxn modelId="{54FDBBB8-8A4A-CE4B-B69B-A30932657C08}" type="presParOf" srcId="{A0181E81-3DAF-8749-96DB-AFD05B502EDF}" destId="{791AA2FD-1DC5-E447-A28C-9263F942BAB6}" srcOrd="3" destOrd="0" presId="urn:microsoft.com/office/officeart/2005/8/layout/vList5"/>
    <dgm:cxn modelId="{67E6556F-891A-F143-96C3-D3593CBF84AF}" type="presParOf" srcId="{A0181E81-3DAF-8749-96DB-AFD05B502EDF}" destId="{823FBD17-2E88-AD4D-95DD-7A7D5C28AB45}" srcOrd="4" destOrd="0" presId="urn:microsoft.com/office/officeart/2005/8/layout/vList5"/>
    <dgm:cxn modelId="{F356EDB8-3855-4C47-80BF-175DA4DB11E0}" type="presParOf" srcId="{823FBD17-2E88-AD4D-95DD-7A7D5C28AB45}" destId="{E9376943-6694-8B44-A15D-8FE9A577FF19}" srcOrd="0" destOrd="0" presId="urn:microsoft.com/office/officeart/2005/8/layout/vList5"/>
    <dgm:cxn modelId="{E1FA6E7D-5E17-8341-B0EA-9249F67D9968}" type="presParOf" srcId="{A0181E81-3DAF-8749-96DB-AFD05B502EDF}" destId="{DAEDFB69-1976-0C47-8450-A7184BEAD0AB}" srcOrd="5" destOrd="0" presId="urn:microsoft.com/office/officeart/2005/8/layout/vList5"/>
    <dgm:cxn modelId="{56DE69DB-225A-8745-AAC5-F50C99A00C20}" type="presParOf" srcId="{A0181E81-3DAF-8749-96DB-AFD05B502EDF}" destId="{CF204235-D080-3E4C-8885-994B2048AFBF}" srcOrd="6" destOrd="0" presId="urn:microsoft.com/office/officeart/2005/8/layout/vList5"/>
    <dgm:cxn modelId="{3337D664-82A2-744D-A9EF-40AE3F7BDEDE}" type="presParOf" srcId="{CF204235-D080-3E4C-8885-994B2048AFBF}" destId="{B35D26D8-33EB-774C-8F6A-BEBD41BD85F2}" srcOrd="0" destOrd="0" presId="urn:microsoft.com/office/officeart/2005/8/layout/vList5"/>
    <dgm:cxn modelId="{12F349E7-CC05-BE44-8ED8-8E4C38BA4673}" type="presParOf" srcId="{A0181E81-3DAF-8749-96DB-AFD05B502EDF}" destId="{7FEFF52D-0120-2B4C-98D1-FB20459DC1A4}" srcOrd="7" destOrd="0" presId="urn:microsoft.com/office/officeart/2005/8/layout/vList5"/>
    <dgm:cxn modelId="{2E16919B-5ECF-A84B-BC7E-BAE9A132A260}" type="presParOf" srcId="{A0181E81-3DAF-8749-96DB-AFD05B502EDF}" destId="{FB170D79-1161-594F-8AA2-26E65FFAB954}" srcOrd="8" destOrd="0" presId="urn:microsoft.com/office/officeart/2005/8/layout/vList5"/>
    <dgm:cxn modelId="{F7301224-1E9C-C84E-85E3-FD2358216F1B}" type="presParOf" srcId="{FB170D79-1161-594F-8AA2-26E65FFAB954}" destId="{21AF9A00-D147-944E-AACE-01B66D28A3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33D82-E2BB-4B42-BC8B-440D30D36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3200" dirty="0"/>
            <a:t>¿</a:t>
          </a:r>
          <a:r>
            <a:rPr lang="en-US" sz="3200" dirty="0"/>
            <a:t>Por </a:t>
          </a:r>
          <a:r>
            <a:rPr lang="en-US" sz="3200" dirty="0" err="1"/>
            <a:t>qué</a:t>
          </a:r>
          <a:r>
            <a:rPr lang="en-US" sz="3200" dirty="0"/>
            <a:t> 200.000 euros?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3200" dirty="0"/>
            <a:t>¿Cómo se calculó?</a:t>
          </a:r>
          <a:endParaRPr lang="en-US" sz="3200" dirty="0"/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6A595887-036F-4F9B-A5B4-AD5CE95FF773}" type="pres">
      <dgm:prSet presAssocID="{CDD49755-5155-4C13-850E-15932F15A451}" presName="root" presStyleCnt="0">
        <dgm:presLayoutVars>
          <dgm:dir/>
          <dgm:resizeHandles val="exact"/>
        </dgm:presLayoutVars>
      </dgm:prSet>
      <dgm:spPr/>
    </dgm:pt>
    <dgm:pt modelId="{A597FA14-BD14-4931-9C54-A3CF56604D37}" type="pres">
      <dgm:prSet presAssocID="{6BB33D82-E2BB-4B42-BC8B-440D30D36270}" presName="compNode" presStyleCnt="0"/>
      <dgm:spPr/>
    </dgm:pt>
    <dgm:pt modelId="{D2B7C22C-BB56-416A-8C0B-9E6AF34D26C8}" type="pres">
      <dgm:prSet presAssocID="{6BB33D82-E2BB-4B42-BC8B-440D30D36270}" presName="bgRect" presStyleLbl="bgShp" presStyleIdx="0" presStyleCnt="2"/>
      <dgm:spPr/>
    </dgm:pt>
    <dgm:pt modelId="{9F70C1CD-9062-4AF2-9160-BC4F306368DD}" type="pres">
      <dgm:prSet presAssocID="{6BB33D82-E2BB-4B42-BC8B-440D30D362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6421AEF-999F-4FD6-B7BB-6CAD619ED45D}" type="pres">
      <dgm:prSet presAssocID="{6BB33D82-E2BB-4B42-BC8B-440D30D36270}" presName="spaceRect" presStyleCnt="0"/>
      <dgm:spPr/>
    </dgm:pt>
    <dgm:pt modelId="{64EEC7AE-D4D0-4525-A963-AD9721CC33CE}" type="pres">
      <dgm:prSet presAssocID="{6BB33D82-E2BB-4B42-BC8B-440D30D36270}" presName="parTx" presStyleLbl="revTx" presStyleIdx="0" presStyleCnt="2" custScaleX="105368">
        <dgm:presLayoutVars>
          <dgm:chMax val="0"/>
          <dgm:chPref val="0"/>
        </dgm:presLayoutVars>
      </dgm:prSet>
      <dgm:spPr/>
    </dgm:pt>
    <dgm:pt modelId="{6FA22A20-0AEB-406B-964D-0FD70749E08A}" type="pres">
      <dgm:prSet presAssocID="{3C7F9155-1323-4AEF-B8FE-254B999360F5}" presName="sibTrans" presStyleCnt="0"/>
      <dgm:spPr/>
    </dgm:pt>
    <dgm:pt modelId="{7977FB33-202F-4D7F-95B8-52B61D780462}" type="pres">
      <dgm:prSet presAssocID="{468FF374-830B-4421-8CCC-638DDBB83CE1}" presName="compNode" presStyleCnt="0"/>
      <dgm:spPr/>
    </dgm:pt>
    <dgm:pt modelId="{33D0BC13-CA80-41CC-BD79-024B2DD1329B}" type="pres">
      <dgm:prSet presAssocID="{468FF374-830B-4421-8CCC-638DDBB83CE1}" presName="bgRect" presStyleLbl="bgShp" presStyleIdx="1" presStyleCnt="2"/>
      <dgm:spPr/>
    </dgm:pt>
    <dgm:pt modelId="{1CC2624F-386C-4E28-9BD6-010725DF7A5D}" type="pres">
      <dgm:prSet presAssocID="{468FF374-830B-4421-8CCC-638DDBB83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2E21E54-41AB-4530-81D7-8BF0A167A869}" type="pres">
      <dgm:prSet presAssocID="{468FF374-830B-4421-8CCC-638DDBB83CE1}" presName="spaceRect" presStyleCnt="0"/>
      <dgm:spPr/>
    </dgm:pt>
    <dgm:pt modelId="{B567C783-5720-40C0-9F26-931BD01D051E}" type="pres">
      <dgm:prSet presAssocID="{468FF374-830B-4421-8CCC-638DDBB83CE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5866D0D-8623-422A-A932-C9C0949829FE}" type="presOf" srcId="{468FF374-830B-4421-8CCC-638DDBB83CE1}" destId="{B567C783-5720-40C0-9F26-931BD01D051E}" srcOrd="0" destOrd="0" presId="urn:microsoft.com/office/officeart/2018/2/layout/IconVerticalSolidList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0585DFE3-612D-4814-A36B-DC64F753BC91}" type="presOf" srcId="{6BB33D82-E2BB-4B42-BC8B-440D30D36270}" destId="{64EEC7AE-D4D0-4525-A963-AD9721CC33CE}" srcOrd="0" destOrd="0" presId="urn:microsoft.com/office/officeart/2018/2/layout/IconVerticalSolidList"/>
    <dgm:cxn modelId="{E8DCD3E8-F2D3-442A-8B53-D9297220178B}" type="presOf" srcId="{CDD49755-5155-4C13-850E-15932F15A451}" destId="{6A595887-036F-4F9B-A5B4-AD5CE95FF773}" srcOrd="0" destOrd="0" presId="urn:microsoft.com/office/officeart/2018/2/layout/IconVerticalSolidList"/>
    <dgm:cxn modelId="{7FC21444-910B-4975-915F-CEC458792826}" type="presParOf" srcId="{6A595887-036F-4F9B-A5B4-AD5CE95FF773}" destId="{A597FA14-BD14-4931-9C54-A3CF56604D37}" srcOrd="0" destOrd="0" presId="urn:microsoft.com/office/officeart/2018/2/layout/IconVerticalSolidList"/>
    <dgm:cxn modelId="{BD03FCB4-785F-45A9-8CD3-13C16B9B2630}" type="presParOf" srcId="{A597FA14-BD14-4931-9C54-A3CF56604D37}" destId="{D2B7C22C-BB56-416A-8C0B-9E6AF34D26C8}" srcOrd="0" destOrd="0" presId="urn:microsoft.com/office/officeart/2018/2/layout/IconVerticalSolidList"/>
    <dgm:cxn modelId="{C82B76A4-D3A7-41F2-8A8B-38301B3C39BB}" type="presParOf" srcId="{A597FA14-BD14-4931-9C54-A3CF56604D37}" destId="{9F70C1CD-9062-4AF2-9160-BC4F306368DD}" srcOrd="1" destOrd="0" presId="urn:microsoft.com/office/officeart/2018/2/layout/IconVerticalSolidList"/>
    <dgm:cxn modelId="{F731C264-2A72-46F3-9F42-2B8224991C53}" type="presParOf" srcId="{A597FA14-BD14-4931-9C54-A3CF56604D37}" destId="{66421AEF-999F-4FD6-B7BB-6CAD619ED45D}" srcOrd="2" destOrd="0" presId="urn:microsoft.com/office/officeart/2018/2/layout/IconVerticalSolidList"/>
    <dgm:cxn modelId="{8E555EE4-3631-45B9-96D1-7FE1EF1A2F97}" type="presParOf" srcId="{A597FA14-BD14-4931-9C54-A3CF56604D37}" destId="{64EEC7AE-D4D0-4525-A963-AD9721CC33CE}" srcOrd="3" destOrd="0" presId="urn:microsoft.com/office/officeart/2018/2/layout/IconVerticalSolidList"/>
    <dgm:cxn modelId="{40EA4757-72D0-4BA8-A516-DDD14C65059B}" type="presParOf" srcId="{6A595887-036F-4F9B-A5B4-AD5CE95FF773}" destId="{6FA22A20-0AEB-406B-964D-0FD70749E08A}" srcOrd="1" destOrd="0" presId="urn:microsoft.com/office/officeart/2018/2/layout/IconVerticalSolidList"/>
    <dgm:cxn modelId="{D05777E0-9E50-401A-B89A-C0D9CD758B77}" type="presParOf" srcId="{6A595887-036F-4F9B-A5B4-AD5CE95FF773}" destId="{7977FB33-202F-4D7F-95B8-52B61D780462}" srcOrd="2" destOrd="0" presId="urn:microsoft.com/office/officeart/2018/2/layout/IconVerticalSolidList"/>
    <dgm:cxn modelId="{13D892D0-AEF7-48D2-94B3-BAEFB0E32DA8}" type="presParOf" srcId="{7977FB33-202F-4D7F-95B8-52B61D780462}" destId="{33D0BC13-CA80-41CC-BD79-024B2DD1329B}" srcOrd="0" destOrd="0" presId="urn:microsoft.com/office/officeart/2018/2/layout/IconVerticalSolidList"/>
    <dgm:cxn modelId="{8B461700-431B-4609-BEAE-6F48AB8D0760}" type="presParOf" srcId="{7977FB33-202F-4D7F-95B8-52B61D780462}" destId="{1CC2624F-386C-4E28-9BD6-010725DF7A5D}" srcOrd="1" destOrd="0" presId="urn:microsoft.com/office/officeart/2018/2/layout/IconVerticalSolidList"/>
    <dgm:cxn modelId="{3363AD74-55CF-4711-AF28-BDC5606A5839}" type="presParOf" srcId="{7977FB33-202F-4D7F-95B8-52B61D780462}" destId="{42E21E54-41AB-4530-81D7-8BF0A167A869}" srcOrd="2" destOrd="0" presId="urn:microsoft.com/office/officeart/2018/2/layout/IconVerticalSolidList"/>
    <dgm:cxn modelId="{4550EC0B-6E15-43EC-9304-7B75EF0F0B52}" type="presParOf" srcId="{7977FB33-202F-4D7F-95B8-52B61D780462}" destId="{B567C783-5720-40C0-9F26-931BD01D0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9AFFCD-68A6-4F2E-A857-07DF580A4D7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FACF7A-8388-4C51-AD00-CBF0A628E3B6}">
      <dgm:prSet custT="1"/>
      <dgm:spPr/>
      <dgm:t>
        <a:bodyPr/>
        <a:lstStyle/>
        <a:p>
          <a:r>
            <a:rPr lang="it-IT" sz="2500" b="1" dirty="0"/>
            <a:t>«</a:t>
          </a:r>
          <a:r>
            <a:rPr lang="it-IT" sz="2800" b="1" dirty="0"/>
            <a:t>THE EU IS TRYING TO KILL FOOTBALL IN EUROPE!»</a:t>
          </a:r>
          <a:endParaRPr lang="en-US" sz="2800" dirty="0"/>
        </a:p>
      </dgm:t>
    </dgm:pt>
    <dgm:pt modelId="{579D38D4-33DD-4FC2-A79B-3443F9E0BE36}" type="parTrans" cxnId="{1640FC67-D1C3-4FC6-BF42-8C4A246B155F}">
      <dgm:prSet/>
      <dgm:spPr/>
      <dgm:t>
        <a:bodyPr/>
        <a:lstStyle/>
        <a:p>
          <a:endParaRPr lang="en-US"/>
        </a:p>
      </dgm:t>
    </dgm:pt>
    <dgm:pt modelId="{6FC7C7DF-EAD5-44CA-9B72-A502DEFA9E5C}" type="sibTrans" cxnId="{1640FC67-D1C3-4FC6-BF42-8C4A246B155F}">
      <dgm:prSet/>
      <dgm:spPr/>
      <dgm:t>
        <a:bodyPr/>
        <a:lstStyle/>
        <a:p>
          <a:endParaRPr lang="en-US"/>
        </a:p>
      </dgm:t>
    </dgm:pt>
    <dgm:pt modelId="{F50842DC-9107-480C-8F2B-DB9C36D2E266}">
      <dgm:prSet custT="1"/>
      <dgm:spPr/>
      <dgm:t>
        <a:bodyPr/>
        <a:lstStyle/>
        <a:p>
          <a:r>
            <a:rPr lang="it-IT" sz="2000" dirty="0"/>
            <a:t>L. Johansson, </a:t>
          </a:r>
          <a:r>
            <a:rPr lang="it-IT" sz="2000" dirty="0" err="1"/>
            <a:t>antiguo</a:t>
          </a:r>
          <a:r>
            <a:rPr lang="it-IT" sz="2000" dirty="0"/>
            <a:t> Presidente UEFA</a:t>
          </a:r>
          <a:endParaRPr lang="en-US" sz="2000" dirty="0"/>
        </a:p>
      </dgm:t>
    </dgm:pt>
    <dgm:pt modelId="{D3DE2E7C-E4F6-4DDB-B49E-E68282F95014}" type="sibTrans" cxnId="{2EDBA2D3-3A6B-435B-A6FC-146B4F04F021}">
      <dgm:prSet/>
      <dgm:spPr/>
      <dgm:t>
        <a:bodyPr/>
        <a:lstStyle/>
        <a:p>
          <a:endParaRPr lang="en-US"/>
        </a:p>
      </dgm:t>
    </dgm:pt>
    <dgm:pt modelId="{06440032-DB3F-4BE1-81DF-EB2DF5BF9D06}" type="parTrans" cxnId="{2EDBA2D3-3A6B-435B-A6FC-146B4F04F021}">
      <dgm:prSet/>
      <dgm:spPr/>
      <dgm:t>
        <a:bodyPr/>
        <a:lstStyle/>
        <a:p>
          <a:endParaRPr lang="en-US"/>
        </a:p>
      </dgm:t>
    </dgm:pt>
    <dgm:pt modelId="{A9B4E5C3-1B2A-4A5F-A80C-082F8B5CF94D}">
      <dgm:prSet custT="1"/>
      <dgm:spPr/>
      <dgm:t>
        <a:bodyPr/>
        <a:lstStyle/>
        <a:p>
          <a:r>
            <a:rPr lang="it-IT" sz="1800" dirty="0"/>
            <a:t>K. Van </a:t>
          </a:r>
          <a:r>
            <a:rPr lang="it-IT" sz="1800" dirty="0" err="1"/>
            <a:t>Miert</a:t>
          </a:r>
          <a:r>
            <a:rPr lang="it-IT" sz="1800" dirty="0"/>
            <a:t>, </a:t>
          </a:r>
          <a:r>
            <a:rPr lang="it-IT" sz="1800" dirty="0" err="1"/>
            <a:t>antiguo</a:t>
          </a:r>
          <a:r>
            <a:rPr lang="it-IT" sz="1800" dirty="0"/>
            <a:t> </a:t>
          </a:r>
          <a:r>
            <a:rPr lang="it-IT" sz="1800" dirty="0" err="1"/>
            <a:t>Comisario</a:t>
          </a:r>
          <a:r>
            <a:rPr lang="it-IT" sz="1800" dirty="0"/>
            <a:t> europeo de </a:t>
          </a:r>
          <a:r>
            <a:rPr lang="it-IT" sz="1800" dirty="0" err="1"/>
            <a:t>Competencia</a:t>
          </a:r>
          <a:endParaRPr lang="en-US" sz="1800" dirty="0"/>
        </a:p>
      </dgm:t>
    </dgm:pt>
    <dgm:pt modelId="{92ED8F23-3F73-49D6-886E-1824BF7C34E8}" type="sibTrans" cxnId="{ECC7146B-C8D9-4173-98B6-C22CB26931EB}">
      <dgm:prSet/>
      <dgm:spPr/>
      <dgm:t>
        <a:bodyPr/>
        <a:lstStyle/>
        <a:p>
          <a:endParaRPr lang="en-US"/>
        </a:p>
      </dgm:t>
    </dgm:pt>
    <dgm:pt modelId="{4E32860B-856D-49EE-84F6-6BBFF054016B}" type="parTrans" cxnId="{ECC7146B-C8D9-4173-98B6-C22CB26931EB}">
      <dgm:prSet/>
      <dgm:spPr/>
      <dgm:t>
        <a:bodyPr/>
        <a:lstStyle/>
        <a:p>
          <a:endParaRPr lang="en-US"/>
        </a:p>
      </dgm:t>
    </dgm:pt>
    <dgm:pt modelId="{C80D394D-3F94-4749-9419-0AA25B1EB45E}">
      <dgm:prSet custT="1"/>
      <dgm:spPr/>
      <dgm:t>
        <a:bodyPr/>
        <a:lstStyle/>
        <a:p>
          <a:r>
            <a:rPr lang="it-IT" sz="1800" dirty="0"/>
            <a:t>G. Aigner, </a:t>
          </a:r>
          <a:r>
            <a:rPr lang="it-IT" sz="1800" dirty="0" err="1"/>
            <a:t>antiguo</a:t>
          </a:r>
          <a:r>
            <a:rPr lang="it-IT" sz="1800" dirty="0"/>
            <a:t> Secretario General Uefa </a:t>
          </a:r>
          <a:endParaRPr lang="en-US" sz="1800" dirty="0"/>
        </a:p>
      </dgm:t>
    </dgm:pt>
    <dgm:pt modelId="{207C5E5A-0B91-4E71-93B9-D16EFB05BBD9}" type="sibTrans" cxnId="{FEA6C0E4-53E5-440A-8A91-F9BD326F7EE5}">
      <dgm:prSet/>
      <dgm:spPr/>
      <dgm:t>
        <a:bodyPr/>
        <a:lstStyle/>
        <a:p>
          <a:endParaRPr lang="en-US"/>
        </a:p>
      </dgm:t>
    </dgm:pt>
    <dgm:pt modelId="{EA68A310-A493-449F-87AE-7562EE170B28}" type="parTrans" cxnId="{FEA6C0E4-53E5-440A-8A91-F9BD326F7EE5}">
      <dgm:prSet/>
      <dgm:spPr/>
      <dgm:t>
        <a:bodyPr/>
        <a:lstStyle/>
        <a:p>
          <a:endParaRPr lang="en-US"/>
        </a:p>
      </dgm:t>
    </dgm:pt>
    <dgm:pt modelId="{07B2845C-8F4A-45FA-B0B0-6EE03941CB19}">
      <dgm:prSet custT="1"/>
      <dgm:spPr/>
      <dgm:t>
        <a:bodyPr/>
        <a:lstStyle/>
        <a:p>
          <a:r>
            <a:rPr lang="it-IT" sz="2800" b="1" dirty="0"/>
            <a:t>«Uefa </a:t>
          </a:r>
          <a:r>
            <a:rPr lang="it-IT" sz="2800" b="1" dirty="0" err="1"/>
            <a:t>has</a:t>
          </a:r>
          <a:r>
            <a:rPr lang="it-IT" sz="2800" b="1" dirty="0"/>
            <a:t> to evolve, </a:t>
          </a:r>
          <a:r>
            <a:rPr lang="it-IT" sz="2800" b="1" dirty="0" err="1"/>
            <a:t>whether</a:t>
          </a:r>
          <a:r>
            <a:rPr lang="it-IT" sz="2800" b="1" dirty="0"/>
            <a:t> </a:t>
          </a:r>
          <a:r>
            <a:rPr lang="it-IT" sz="2800" b="1" dirty="0" err="1"/>
            <a:t>they</a:t>
          </a:r>
          <a:r>
            <a:rPr lang="it-IT" sz="2800" b="1" dirty="0"/>
            <a:t> like </a:t>
          </a:r>
          <a:r>
            <a:rPr lang="it-IT" sz="2800" b="1" dirty="0" err="1"/>
            <a:t>it</a:t>
          </a:r>
          <a:r>
            <a:rPr lang="it-IT" sz="2800" b="1" dirty="0"/>
            <a:t> or </a:t>
          </a:r>
          <a:r>
            <a:rPr lang="it-IT" sz="2800" b="1" dirty="0" err="1"/>
            <a:t>not</a:t>
          </a:r>
          <a:r>
            <a:rPr lang="it-IT" sz="2800" b="1" dirty="0"/>
            <a:t>. </a:t>
          </a:r>
          <a:r>
            <a:rPr lang="it-IT" sz="2800" b="1" dirty="0" err="1"/>
            <a:t>If</a:t>
          </a:r>
          <a:r>
            <a:rPr lang="it-IT" sz="2800" b="1" dirty="0"/>
            <a:t> </a:t>
          </a:r>
          <a:r>
            <a:rPr lang="it-IT" sz="2800" b="1" dirty="0" err="1"/>
            <a:t>they</a:t>
          </a:r>
          <a:r>
            <a:rPr lang="it-IT" sz="2800" b="1" dirty="0"/>
            <a:t> </a:t>
          </a:r>
          <a:r>
            <a:rPr lang="it-IT" sz="2800" b="1" dirty="0" err="1"/>
            <a:t>want</a:t>
          </a:r>
          <a:r>
            <a:rPr lang="it-IT" sz="2800" b="1" dirty="0"/>
            <a:t> war, </a:t>
          </a:r>
          <a:r>
            <a:rPr lang="it-IT" sz="2800" b="1" dirty="0" err="1"/>
            <a:t>then</a:t>
          </a:r>
          <a:r>
            <a:rPr lang="it-IT" sz="2800" b="1" dirty="0"/>
            <a:t> </a:t>
          </a:r>
          <a:r>
            <a:rPr lang="it-IT" sz="2800" b="1" dirty="0" err="1"/>
            <a:t>it</a:t>
          </a:r>
          <a:r>
            <a:rPr lang="it-IT" sz="2800" b="1" dirty="0"/>
            <a:t> </a:t>
          </a:r>
          <a:r>
            <a:rPr lang="it-IT" sz="2800" b="1" dirty="0" err="1"/>
            <a:t>will</a:t>
          </a:r>
          <a:r>
            <a:rPr lang="it-IT" sz="2800" b="1" dirty="0"/>
            <a:t> be war».</a:t>
          </a:r>
          <a:endParaRPr lang="en-US" sz="2800" dirty="0"/>
        </a:p>
      </dgm:t>
    </dgm:pt>
    <dgm:pt modelId="{D8B28C03-C0A6-4AE7-B55C-4D6F08578475}" type="sibTrans" cxnId="{6E84182D-38FE-4B3F-BE89-3B6D64DE2F28}">
      <dgm:prSet/>
      <dgm:spPr/>
      <dgm:t>
        <a:bodyPr/>
        <a:lstStyle/>
        <a:p>
          <a:endParaRPr lang="en-US"/>
        </a:p>
      </dgm:t>
    </dgm:pt>
    <dgm:pt modelId="{CF306103-F141-4352-B7C1-A2446422A2F8}" type="parTrans" cxnId="{6E84182D-38FE-4B3F-BE89-3B6D64DE2F28}">
      <dgm:prSet/>
      <dgm:spPr/>
      <dgm:t>
        <a:bodyPr/>
        <a:lstStyle/>
        <a:p>
          <a:endParaRPr lang="en-US"/>
        </a:p>
      </dgm:t>
    </dgm:pt>
    <dgm:pt modelId="{94DB4EA9-15BE-460F-8B5C-0CBA9615EFC9}">
      <dgm:prSet custT="1"/>
      <dgm:spPr/>
      <dgm:t>
        <a:bodyPr/>
        <a:lstStyle/>
        <a:p>
          <a:r>
            <a:rPr lang="it-IT" sz="2800" b="1" dirty="0"/>
            <a:t>«</a:t>
          </a:r>
          <a:r>
            <a:rPr lang="it-IT" sz="2800" b="1" dirty="0" err="1"/>
            <a:t>Bosman</a:t>
          </a:r>
          <a:r>
            <a:rPr lang="it-IT" sz="2800" b="1" dirty="0"/>
            <a:t> </a:t>
          </a:r>
          <a:r>
            <a:rPr lang="it-IT" sz="2800" b="1" dirty="0" err="1"/>
            <a:t>is</a:t>
          </a:r>
          <a:r>
            <a:rPr lang="it-IT" sz="2800" b="1" dirty="0"/>
            <a:t> a </a:t>
          </a:r>
          <a:r>
            <a:rPr lang="it-IT" sz="2800" b="1" dirty="0" err="1"/>
            <a:t>decision</a:t>
          </a:r>
          <a:r>
            <a:rPr lang="it-IT" sz="2800" b="1" dirty="0"/>
            <a:t> </a:t>
          </a:r>
          <a:r>
            <a:rPr lang="it-IT" sz="2800" b="1" dirty="0" err="1"/>
            <a:t>taken</a:t>
          </a:r>
          <a:r>
            <a:rPr lang="it-IT" sz="2800" b="1" dirty="0"/>
            <a:t> by people </a:t>
          </a:r>
          <a:r>
            <a:rPr lang="it-IT" sz="2800" b="1" dirty="0" err="1"/>
            <a:t>that</a:t>
          </a:r>
          <a:r>
            <a:rPr lang="it-IT" sz="2800" b="1" dirty="0"/>
            <a:t> do </a:t>
          </a:r>
          <a:r>
            <a:rPr lang="it-IT" sz="2800" b="1" dirty="0" err="1"/>
            <a:t>not</a:t>
          </a:r>
          <a:r>
            <a:rPr lang="it-IT" sz="2800" b="1" dirty="0"/>
            <a:t> know </a:t>
          </a:r>
          <a:r>
            <a:rPr lang="it-IT" sz="2800" b="1" dirty="0" err="1"/>
            <a:t>anything</a:t>
          </a:r>
          <a:r>
            <a:rPr lang="it-IT" sz="2800" b="1" dirty="0"/>
            <a:t> </a:t>
          </a:r>
          <a:r>
            <a:rPr lang="it-IT" sz="2800" b="1" dirty="0" err="1"/>
            <a:t>about</a:t>
          </a:r>
          <a:r>
            <a:rPr lang="it-IT" sz="2800" b="1" dirty="0"/>
            <a:t> football»</a:t>
          </a:r>
          <a:endParaRPr lang="en-US" sz="2500" dirty="0"/>
        </a:p>
      </dgm:t>
    </dgm:pt>
    <dgm:pt modelId="{13A29ED9-A751-4EEF-9769-D5AFF5F21201}" type="sibTrans" cxnId="{1AEA10D4-FFF7-4B67-B564-1D0D7ECDA348}">
      <dgm:prSet/>
      <dgm:spPr/>
      <dgm:t>
        <a:bodyPr/>
        <a:lstStyle/>
        <a:p>
          <a:endParaRPr lang="en-US"/>
        </a:p>
      </dgm:t>
    </dgm:pt>
    <dgm:pt modelId="{1F9676DA-D110-42D1-885F-0F2C00051A4A}" type="parTrans" cxnId="{1AEA10D4-FFF7-4B67-B564-1D0D7ECDA348}">
      <dgm:prSet/>
      <dgm:spPr/>
      <dgm:t>
        <a:bodyPr/>
        <a:lstStyle/>
        <a:p>
          <a:endParaRPr lang="en-US"/>
        </a:p>
      </dgm:t>
    </dgm:pt>
    <dgm:pt modelId="{BA9D2CE2-28F8-D948-BC68-FED1B955A3E1}" type="pres">
      <dgm:prSet presAssocID="{969AFFCD-68A6-4F2E-A857-07DF580A4D7C}" presName="linear" presStyleCnt="0">
        <dgm:presLayoutVars>
          <dgm:animLvl val="lvl"/>
          <dgm:resizeHandles val="exact"/>
        </dgm:presLayoutVars>
      </dgm:prSet>
      <dgm:spPr/>
    </dgm:pt>
    <dgm:pt modelId="{E1796BF2-4089-B54C-ABBC-5F8ADCF37A70}" type="pres">
      <dgm:prSet presAssocID="{6DFACF7A-8388-4C51-AD00-CBF0A628E3B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3903D8-03D3-9B49-89D9-71EA4AD5F322}" type="pres">
      <dgm:prSet presAssocID="{6DFACF7A-8388-4C51-AD00-CBF0A628E3B6}" presName="childText" presStyleLbl="revTx" presStyleIdx="0" presStyleCnt="3">
        <dgm:presLayoutVars>
          <dgm:bulletEnabled val="1"/>
        </dgm:presLayoutVars>
      </dgm:prSet>
      <dgm:spPr/>
    </dgm:pt>
    <dgm:pt modelId="{081AD7C1-8B6C-7B4E-9E03-46DBFA5AC5ED}" type="pres">
      <dgm:prSet presAssocID="{94DB4EA9-15BE-460F-8B5C-0CBA9615EF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A66E1E2-E9FB-F34C-AD4B-CE444A794471}" type="pres">
      <dgm:prSet presAssocID="{94DB4EA9-15BE-460F-8B5C-0CBA9615EFC9}" presName="childText" presStyleLbl="revTx" presStyleIdx="1" presStyleCnt="3">
        <dgm:presLayoutVars>
          <dgm:bulletEnabled val="1"/>
        </dgm:presLayoutVars>
      </dgm:prSet>
      <dgm:spPr/>
    </dgm:pt>
    <dgm:pt modelId="{36EC8F46-EAD4-8E41-81C2-DB014651ACAF}" type="pres">
      <dgm:prSet presAssocID="{07B2845C-8F4A-45FA-B0B0-6EE03941CB1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3B119B2-5382-2F4A-9170-846D30C9DEC1}" type="pres">
      <dgm:prSet presAssocID="{07B2845C-8F4A-45FA-B0B0-6EE03941CB1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15BF227-5E21-5045-BB8F-3A2B95DD7986}" type="presOf" srcId="{6DFACF7A-8388-4C51-AD00-CBF0A628E3B6}" destId="{E1796BF2-4089-B54C-ABBC-5F8ADCF37A70}" srcOrd="0" destOrd="0" presId="urn:microsoft.com/office/officeart/2005/8/layout/vList2"/>
    <dgm:cxn modelId="{6E84182D-38FE-4B3F-BE89-3B6D64DE2F28}" srcId="{969AFFCD-68A6-4F2E-A857-07DF580A4D7C}" destId="{07B2845C-8F4A-45FA-B0B0-6EE03941CB19}" srcOrd="2" destOrd="0" parTransId="{CF306103-F141-4352-B7C1-A2446422A2F8}" sibTransId="{D8B28C03-C0A6-4AE7-B55C-4D6F08578475}"/>
    <dgm:cxn modelId="{9C651B3B-CCB1-B54D-8D70-A33A74B3AE8B}" type="presOf" srcId="{07B2845C-8F4A-45FA-B0B0-6EE03941CB19}" destId="{36EC8F46-EAD4-8E41-81C2-DB014651ACAF}" srcOrd="0" destOrd="0" presId="urn:microsoft.com/office/officeart/2005/8/layout/vList2"/>
    <dgm:cxn modelId="{57CC2163-C9F4-5A45-A0EA-CA620744E624}" type="presOf" srcId="{C80D394D-3F94-4749-9419-0AA25B1EB45E}" destId="{EA66E1E2-E9FB-F34C-AD4B-CE444A794471}" srcOrd="0" destOrd="0" presId="urn:microsoft.com/office/officeart/2005/8/layout/vList2"/>
    <dgm:cxn modelId="{1640FC67-D1C3-4FC6-BF42-8C4A246B155F}" srcId="{969AFFCD-68A6-4F2E-A857-07DF580A4D7C}" destId="{6DFACF7A-8388-4C51-AD00-CBF0A628E3B6}" srcOrd="0" destOrd="0" parTransId="{579D38D4-33DD-4FC2-A79B-3443F9E0BE36}" sibTransId="{6FC7C7DF-EAD5-44CA-9B72-A502DEFA9E5C}"/>
    <dgm:cxn modelId="{ECC7146B-C8D9-4173-98B6-C22CB26931EB}" srcId="{07B2845C-8F4A-45FA-B0B0-6EE03941CB19}" destId="{A9B4E5C3-1B2A-4A5F-A80C-082F8B5CF94D}" srcOrd="0" destOrd="0" parTransId="{4E32860B-856D-49EE-84F6-6BBFF054016B}" sibTransId="{92ED8F23-3F73-49D6-886E-1824BF7C34E8}"/>
    <dgm:cxn modelId="{933AEE7B-2353-A242-A60C-4355D5E959C0}" type="presOf" srcId="{A9B4E5C3-1B2A-4A5F-A80C-082F8B5CF94D}" destId="{73B119B2-5382-2F4A-9170-846D30C9DEC1}" srcOrd="0" destOrd="0" presId="urn:microsoft.com/office/officeart/2005/8/layout/vList2"/>
    <dgm:cxn modelId="{2EDBA2D3-3A6B-435B-A6FC-146B4F04F021}" srcId="{6DFACF7A-8388-4C51-AD00-CBF0A628E3B6}" destId="{F50842DC-9107-480C-8F2B-DB9C36D2E266}" srcOrd="0" destOrd="0" parTransId="{06440032-DB3F-4BE1-81DF-EB2DF5BF9D06}" sibTransId="{D3DE2E7C-E4F6-4DDB-B49E-E68282F95014}"/>
    <dgm:cxn modelId="{1AEA10D4-FFF7-4B67-B564-1D0D7ECDA348}" srcId="{969AFFCD-68A6-4F2E-A857-07DF580A4D7C}" destId="{94DB4EA9-15BE-460F-8B5C-0CBA9615EFC9}" srcOrd="1" destOrd="0" parTransId="{1F9676DA-D110-42D1-885F-0F2C00051A4A}" sibTransId="{13A29ED9-A751-4EEF-9769-D5AFF5F21201}"/>
    <dgm:cxn modelId="{186F1BD9-DEAB-ED48-B14A-D6D91FA649A8}" type="presOf" srcId="{969AFFCD-68A6-4F2E-A857-07DF580A4D7C}" destId="{BA9D2CE2-28F8-D948-BC68-FED1B955A3E1}" srcOrd="0" destOrd="0" presId="urn:microsoft.com/office/officeart/2005/8/layout/vList2"/>
    <dgm:cxn modelId="{FEA6C0E4-53E5-440A-8A91-F9BD326F7EE5}" srcId="{94DB4EA9-15BE-460F-8B5C-0CBA9615EFC9}" destId="{C80D394D-3F94-4749-9419-0AA25B1EB45E}" srcOrd="0" destOrd="0" parTransId="{EA68A310-A493-449F-87AE-7562EE170B28}" sibTransId="{207C5E5A-0B91-4E71-93B9-D16EFB05BBD9}"/>
    <dgm:cxn modelId="{8FC3B6E5-E466-C247-9DD9-FAD3264BCE59}" type="presOf" srcId="{94DB4EA9-15BE-460F-8B5C-0CBA9615EFC9}" destId="{081AD7C1-8B6C-7B4E-9E03-46DBFA5AC5ED}" srcOrd="0" destOrd="0" presId="urn:microsoft.com/office/officeart/2005/8/layout/vList2"/>
    <dgm:cxn modelId="{1BCD98E8-8DF8-924C-882B-DD0EF151A1E0}" type="presOf" srcId="{F50842DC-9107-480C-8F2B-DB9C36D2E266}" destId="{323903D8-03D3-9B49-89D9-71EA4AD5F322}" srcOrd="0" destOrd="0" presId="urn:microsoft.com/office/officeart/2005/8/layout/vList2"/>
    <dgm:cxn modelId="{361693BC-2904-294F-BEEB-C0ED0AE0494B}" type="presParOf" srcId="{BA9D2CE2-28F8-D948-BC68-FED1B955A3E1}" destId="{E1796BF2-4089-B54C-ABBC-5F8ADCF37A70}" srcOrd="0" destOrd="0" presId="urn:microsoft.com/office/officeart/2005/8/layout/vList2"/>
    <dgm:cxn modelId="{AC44FC4F-2B4E-AE4E-AFDD-E81E896F3C8C}" type="presParOf" srcId="{BA9D2CE2-28F8-D948-BC68-FED1B955A3E1}" destId="{323903D8-03D3-9B49-89D9-71EA4AD5F322}" srcOrd="1" destOrd="0" presId="urn:microsoft.com/office/officeart/2005/8/layout/vList2"/>
    <dgm:cxn modelId="{6DD71DA8-60AD-CC41-A7F5-0CA8975D1856}" type="presParOf" srcId="{BA9D2CE2-28F8-D948-BC68-FED1B955A3E1}" destId="{081AD7C1-8B6C-7B4E-9E03-46DBFA5AC5ED}" srcOrd="2" destOrd="0" presId="urn:microsoft.com/office/officeart/2005/8/layout/vList2"/>
    <dgm:cxn modelId="{26CC2207-5A57-8344-BC89-CD17C216B2DD}" type="presParOf" srcId="{BA9D2CE2-28F8-D948-BC68-FED1B955A3E1}" destId="{EA66E1E2-E9FB-F34C-AD4B-CE444A794471}" srcOrd="3" destOrd="0" presId="urn:microsoft.com/office/officeart/2005/8/layout/vList2"/>
    <dgm:cxn modelId="{CF28737E-5125-A348-8EF2-09C1ECAC3479}" type="presParOf" srcId="{BA9D2CE2-28F8-D948-BC68-FED1B955A3E1}" destId="{36EC8F46-EAD4-8E41-81C2-DB014651ACAF}" srcOrd="4" destOrd="0" presId="urn:microsoft.com/office/officeart/2005/8/layout/vList2"/>
    <dgm:cxn modelId="{2715742A-D22F-984A-AE29-3434BD571CB6}" type="presParOf" srcId="{BA9D2CE2-28F8-D948-BC68-FED1B955A3E1}" destId="{73B119B2-5382-2F4A-9170-846D30C9DEC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3A7A7A-B118-4B10-807B-EEF4A05F43C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E92010-779B-4773-AD04-0762ECB6AB76}">
      <dgm:prSet custT="1"/>
      <dgm:spPr/>
      <dgm:t>
        <a:bodyPr/>
        <a:lstStyle/>
        <a:p>
          <a:r>
            <a:rPr lang="en-GB" sz="2400" kern="1200" dirty="0"/>
            <a:t>“La </a:t>
          </a:r>
          <a:r>
            <a:rPr lang="en-GB" sz="2400" kern="1200" dirty="0" err="1"/>
            <a:t>práctica</a:t>
          </a:r>
          <a:r>
            <a:rPr lang="en-GB" sz="2400" kern="1200" dirty="0"/>
            <a:t> del </a:t>
          </a:r>
          <a:r>
            <a:rPr lang="en-GB" sz="2400" kern="1200" dirty="0" err="1"/>
            <a:t>deporte</a:t>
          </a:r>
          <a:r>
            <a:rPr lang="en-GB" sz="2400" kern="1200" dirty="0"/>
            <a:t> </a:t>
          </a:r>
          <a:r>
            <a:rPr lang="en-GB" sz="2400" kern="1200" dirty="0" err="1"/>
            <a:t>sólo</a:t>
          </a:r>
          <a:r>
            <a:rPr lang="en-GB" sz="2400" kern="1200" dirty="0"/>
            <a:t> </a:t>
          </a:r>
          <a:r>
            <a:rPr lang="en-GB" sz="2400" kern="1200" dirty="0" err="1"/>
            <a:t>esta</a:t>
          </a:r>
          <a:r>
            <a:rPr lang="en-GB" sz="2400" kern="1200" dirty="0"/>
            <a:t>́ </a:t>
          </a:r>
          <a:r>
            <a:rPr lang="en-GB" sz="2400" kern="1200" dirty="0" err="1"/>
            <a:t>regulada</a:t>
          </a:r>
          <a:r>
            <a:rPr lang="en-GB" sz="2400" kern="1200" dirty="0"/>
            <a:t> </a:t>
          </a:r>
          <a:r>
            <a:rPr lang="en-GB" sz="2400" kern="1200" dirty="0" err="1"/>
            <a:t>por</a:t>
          </a:r>
          <a:r>
            <a:rPr lang="en-GB" sz="2400" kern="1200" dirty="0"/>
            <a:t> </a:t>
          </a:r>
          <a:r>
            <a:rPr lang="en-GB" sz="2400" kern="1200" dirty="0" err="1"/>
            <a:t>el</a:t>
          </a:r>
          <a:r>
            <a:rPr lang="en-GB" sz="2400" kern="1200" dirty="0"/>
            <a:t> </a:t>
          </a:r>
          <a:r>
            <a:rPr lang="en-GB" sz="2400" kern="1200" dirty="0" err="1"/>
            <a:t>Derecho</a:t>
          </a:r>
          <a:r>
            <a:rPr lang="en-GB" sz="2400" kern="1200" dirty="0"/>
            <a:t> </a:t>
          </a:r>
          <a:r>
            <a:rPr lang="en-GB" sz="2400" kern="1200" dirty="0" err="1"/>
            <a:t>comunitario</a:t>
          </a:r>
          <a:r>
            <a:rPr lang="en-GB" sz="2400" kern="1200" dirty="0"/>
            <a:t> </a:t>
          </a:r>
          <a:r>
            <a:rPr lang="en-GB" sz="2400" kern="1200" dirty="0" err="1"/>
            <a:t>en</a:t>
          </a:r>
          <a:r>
            <a:rPr lang="en-GB" sz="2400" kern="1200" dirty="0"/>
            <a:t> la </a:t>
          </a:r>
          <a:r>
            <a:rPr lang="en-GB" sz="2400" kern="1200" dirty="0" err="1"/>
            <a:t>medida</a:t>
          </a:r>
          <a:r>
            <a:rPr lang="en-GB" sz="2400" kern="1200" dirty="0"/>
            <a:t> </a:t>
          </a:r>
          <a:r>
            <a:rPr lang="en-GB" sz="2400" kern="1200" dirty="0" err="1"/>
            <a:t>en</a:t>
          </a:r>
          <a:r>
            <a:rPr lang="en-GB" sz="2400" kern="1200" dirty="0"/>
            <a:t> que </a:t>
          </a:r>
          <a:r>
            <a:rPr lang="en-GB" sz="2400" kern="1200" dirty="0" err="1"/>
            <a:t>constituye</a:t>
          </a:r>
          <a:r>
            <a:rPr lang="en-GB" sz="2400" kern="1200" dirty="0"/>
            <a:t> </a:t>
          </a:r>
          <a:r>
            <a:rPr lang="en-GB" sz="2400" kern="1200" dirty="0" err="1"/>
            <a:t>una</a:t>
          </a:r>
          <a:r>
            <a:rPr lang="en-GB" sz="2400" kern="1200" dirty="0"/>
            <a:t> </a:t>
          </a:r>
          <a:r>
            <a:rPr lang="en-GB" sz="2400" kern="1200" dirty="0" err="1"/>
            <a:t>actividad</a:t>
          </a:r>
          <a:r>
            <a:rPr lang="en-GB" sz="2400" kern="1200" dirty="0"/>
            <a:t> </a:t>
          </a:r>
          <a:r>
            <a:rPr lang="en-GB" sz="2400" kern="1200" dirty="0" err="1"/>
            <a:t>económica</a:t>
          </a:r>
          <a:r>
            <a:rPr lang="en-GB" sz="2400" kern="1200" dirty="0"/>
            <a:t>” </a:t>
          </a:r>
        </a:p>
        <a:p>
          <a:r>
            <a:rPr lang="es-ES" sz="2400" kern="1200" dirty="0"/>
            <a:t>(Jurisprudencia </a:t>
          </a:r>
          <a:r>
            <a:rPr lang="es-ES" sz="2400" i="1" kern="1200" dirty="0" err="1"/>
            <a:t>Walrave</a:t>
          </a:r>
          <a:r>
            <a:rPr lang="es-ES" sz="2400" i="1" kern="1200" dirty="0"/>
            <a:t> y Koch </a:t>
          </a:r>
          <a:r>
            <a:rPr lang="es-ES" sz="2400" kern="1200" dirty="0"/>
            <a:t>(1974), </a:t>
          </a:r>
          <a:r>
            <a:rPr lang="es-ES" sz="2400" i="1" kern="1200" dirty="0"/>
            <a:t>Dona c. Mantero </a:t>
          </a:r>
          <a:r>
            <a:rPr lang="es-ES" sz="2400" kern="1200" dirty="0"/>
            <a:t>(1976), </a:t>
          </a:r>
          <a:r>
            <a:rPr lang="es-ES" sz="2400" i="1" kern="1200" dirty="0" err="1"/>
            <a:t>Bosman</a:t>
          </a:r>
          <a:r>
            <a:rPr lang="es-ES" sz="2400" kern="1200" dirty="0"/>
            <a:t> (1995)</a:t>
          </a:r>
          <a:endParaRPr lang="en-US" sz="2400" kern="1200" dirty="0"/>
        </a:p>
      </dgm:t>
    </dgm:pt>
    <dgm:pt modelId="{275004B3-90F9-4C99-A9D3-A6207CEFEF5B}" type="parTrans" cxnId="{5E4DE417-C163-47E5-88F5-7315AEA7E86B}">
      <dgm:prSet/>
      <dgm:spPr/>
      <dgm:t>
        <a:bodyPr/>
        <a:lstStyle/>
        <a:p>
          <a:endParaRPr lang="en-US"/>
        </a:p>
      </dgm:t>
    </dgm:pt>
    <dgm:pt modelId="{37DDE7E5-3309-4654-AA35-2039FF93F7BD}" type="sibTrans" cxnId="{5E4DE417-C163-47E5-88F5-7315AEA7E86B}">
      <dgm:prSet/>
      <dgm:spPr/>
      <dgm:t>
        <a:bodyPr/>
        <a:lstStyle/>
        <a:p>
          <a:endParaRPr lang="en-US"/>
        </a:p>
      </dgm:t>
    </dgm:pt>
    <dgm:pt modelId="{EEF9E764-62D5-4D89-8D36-AF469507EF81}">
      <dgm:prSet/>
      <dgm:spPr/>
      <dgm:t>
        <a:bodyPr/>
        <a:lstStyle/>
        <a:p>
          <a:r>
            <a:rPr lang="es-ES" dirty="0"/>
            <a:t>No a actividades puramente sociales, artísticas o deportivas.</a:t>
          </a:r>
          <a:r>
            <a:rPr lang="nl-BE" dirty="0"/>
            <a:t>......</a:t>
          </a:r>
          <a:endParaRPr lang="en-US" dirty="0"/>
        </a:p>
      </dgm:t>
    </dgm:pt>
    <dgm:pt modelId="{FB4B1861-7363-4BBB-9DB8-3F483C59B377}" type="parTrans" cxnId="{F6F566C2-3DEA-4F0E-9F03-AA9925DD6052}">
      <dgm:prSet/>
      <dgm:spPr/>
      <dgm:t>
        <a:bodyPr/>
        <a:lstStyle/>
        <a:p>
          <a:endParaRPr lang="en-US"/>
        </a:p>
      </dgm:t>
    </dgm:pt>
    <dgm:pt modelId="{9C3EF685-84F0-4458-9B8B-8CA8AF89C69A}" type="sibTrans" cxnId="{F6F566C2-3DEA-4F0E-9F03-AA9925DD6052}">
      <dgm:prSet/>
      <dgm:spPr/>
      <dgm:t>
        <a:bodyPr/>
        <a:lstStyle/>
        <a:p>
          <a:endParaRPr lang="en-US"/>
        </a:p>
      </dgm:t>
    </dgm:pt>
    <dgm:pt modelId="{51662978-CB5C-4886-85B8-3DA1BE6EF4B0}">
      <dgm:prSet/>
      <dgm:spPr/>
      <dgm:t>
        <a:bodyPr/>
        <a:lstStyle/>
        <a:p>
          <a:r>
            <a:rPr lang="es-ES" dirty="0"/>
            <a:t>pero luego la sentencia Meca Medina de 18 de julio de 2006</a:t>
          </a:r>
          <a:endParaRPr lang="en-US" dirty="0"/>
        </a:p>
      </dgm:t>
    </dgm:pt>
    <dgm:pt modelId="{C1991DE3-B698-43D3-B9C0-C09F1524CE74}" type="parTrans" cxnId="{C69C50B0-6546-4919-BE57-3E48C29C12F5}">
      <dgm:prSet/>
      <dgm:spPr/>
      <dgm:t>
        <a:bodyPr/>
        <a:lstStyle/>
        <a:p>
          <a:endParaRPr lang="en-US"/>
        </a:p>
      </dgm:t>
    </dgm:pt>
    <dgm:pt modelId="{859C1075-D2C3-41EB-B5C8-03CB0F66EE50}" type="sibTrans" cxnId="{C69C50B0-6546-4919-BE57-3E48C29C12F5}">
      <dgm:prSet/>
      <dgm:spPr/>
      <dgm:t>
        <a:bodyPr/>
        <a:lstStyle/>
        <a:p>
          <a:endParaRPr lang="en-US"/>
        </a:p>
      </dgm:t>
    </dgm:pt>
    <dgm:pt modelId="{B5D10205-F448-46B1-BFC4-B551697E464C}">
      <dgm:prSet/>
      <dgm:spPr/>
      <dgm:t>
        <a:bodyPr/>
        <a:lstStyle/>
        <a:p>
          <a:r>
            <a:rPr lang="nl-BE" dirty="0"/>
            <a:t>Test de “Necesidad”</a:t>
          </a:r>
          <a:endParaRPr lang="en-US" dirty="0"/>
        </a:p>
      </dgm:t>
    </dgm:pt>
    <dgm:pt modelId="{6AAA33DD-FC64-4E7D-B8BE-EC52D1BE9B96}" type="parTrans" cxnId="{16563241-7421-4F5C-A208-A1C6E1C11600}">
      <dgm:prSet/>
      <dgm:spPr/>
      <dgm:t>
        <a:bodyPr/>
        <a:lstStyle/>
        <a:p>
          <a:endParaRPr lang="en-US"/>
        </a:p>
      </dgm:t>
    </dgm:pt>
    <dgm:pt modelId="{310ADBB5-A5DF-419D-B590-0A7E292B0949}" type="sibTrans" cxnId="{16563241-7421-4F5C-A208-A1C6E1C11600}">
      <dgm:prSet/>
      <dgm:spPr/>
      <dgm:t>
        <a:bodyPr/>
        <a:lstStyle/>
        <a:p>
          <a:endParaRPr lang="en-US"/>
        </a:p>
      </dgm:t>
    </dgm:pt>
    <dgm:pt modelId="{B385A33D-9473-4457-870D-96A835F8172C}">
      <dgm:prSet/>
      <dgm:spPr/>
      <dgm:t>
        <a:bodyPr/>
        <a:lstStyle/>
        <a:p>
          <a:r>
            <a:rPr lang="nl-BE" dirty="0"/>
            <a:t>Test de “Proporcionalidad”</a:t>
          </a:r>
          <a:endParaRPr lang="en-US" dirty="0"/>
        </a:p>
      </dgm:t>
    </dgm:pt>
    <dgm:pt modelId="{2CAC95C5-5D28-48F0-B07B-2C34FB9A3BF0}" type="parTrans" cxnId="{5EE60E29-4296-40A1-88FB-ECA38447DB9A}">
      <dgm:prSet/>
      <dgm:spPr/>
      <dgm:t>
        <a:bodyPr/>
        <a:lstStyle/>
        <a:p>
          <a:endParaRPr lang="en-US"/>
        </a:p>
      </dgm:t>
    </dgm:pt>
    <dgm:pt modelId="{DA4E5C96-2A91-4E59-A68F-F72128C7279D}" type="sibTrans" cxnId="{5EE60E29-4296-40A1-88FB-ECA38447DB9A}">
      <dgm:prSet/>
      <dgm:spPr/>
      <dgm:t>
        <a:bodyPr/>
        <a:lstStyle/>
        <a:p>
          <a:endParaRPr lang="en-US"/>
        </a:p>
      </dgm:t>
    </dgm:pt>
    <dgm:pt modelId="{8707793B-F341-C348-9526-6C3F50706AE3}" type="pres">
      <dgm:prSet presAssocID="{7D3A7A7A-B118-4B10-807B-EEF4A05F43C4}" presName="Name0" presStyleCnt="0">
        <dgm:presLayoutVars>
          <dgm:dir/>
          <dgm:animLvl val="lvl"/>
          <dgm:resizeHandles val="exact"/>
        </dgm:presLayoutVars>
      </dgm:prSet>
      <dgm:spPr/>
    </dgm:pt>
    <dgm:pt modelId="{42448E9D-44FD-9743-9766-C6C2114B77BA}" type="pres">
      <dgm:prSet presAssocID="{04E92010-779B-4773-AD04-0762ECB6AB76}" presName="linNode" presStyleCnt="0"/>
      <dgm:spPr/>
    </dgm:pt>
    <dgm:pt modelId="{E43888B8-2CD4-9744-8286-3139EA6F0AD8}" type="pres">
      <dgm:prSet presAssocID="{04E92010-779B-4773-AD04-0762ECB6AB76}" presName="parentText" presStyleLbl="node1" presStyleIdx="0" presStyleCnt="5" custScaleX="277778" custScaleY="213479">
        <dgm:presLayoutVars>
          <dgm:chMax val="1"/>
          <dgm:bulletEnabled val="1"/>
        </dgm:presLayoutVars>
      </dgm:prSet>
      <dgm:spPr/>
    </dgm:pt>
    <dgm:pt modelId="{6070CAA7-4DDF-5145-9E0D-B95FE5D547DE}" type="pres">
      <dgm:prSet presAssocID="{37DDE7E5-3309-4654-AA35-2039FF93F7BD}" presName="sp" presStyleCnt="0"/>
      <dgm:spPr/>
    </dgm:pt>
    <dgm:pt modelId="{EF4B317E-B2F0-4C49-B3E4-5BB007C65D8C}" type="pres">
      <dgm:prSet presAssocID="{EEF9E764-62D5-4D89-8D36-AF469507EF81}" presName="linNode" presStyleCnt="0"/>
      <dgm:spPr/>
    </dgm:pt>
    <dgm:pt modelId="{5A60E0C4-5719-E14F-902D-C3E7440E2E4C}" type="pres">
      <dgm:prSet presAssocID="{EEF9E764-62D5-4D89-8D36-AF469507EF81}" presName="parentText" presStyleLbl="node1" presStyleIdx="1" presStyleCnt="5" custScaleX="277778">
        <dgm:presLayoutVars>
          <dgm:chMax val="1"/>
          <dgm:bulletEnabled val="1"/>
        </dgm:presLayoutVars>
      </dgm:prSet>
      <dgm:spPr/>
    </dgm:pt>
    <dgm:pt modelId="{140D0E06-3330-F248-A45C-A60A4DB87C1C}" type="pres">
      <dgm:prSet presAssocID="{9C3EF685-84F0-4458-9B8B-8CA8AF89C69A}" presName="sp" presStyleCnt="0"/>
      <dgm:spPr/>
    </dgm:pt>
    <dgm:pt modelId="{7CC3FC06-044D-1542-B989-D60DD15D8072}" type="pres">
      <dgm:prSet presAssocID="{51662978-CB5C-4886-85B8-3DA1BE6EF4B0}" presName="linNode" presStyleCnt="0"/>
      <dgm:spPr/>
    </dgm:pt>
    <dgm:pt modelId="{90A15C00-CAA2-4D4E-8FC1-72EC2CD3D045}" type="pres">
      <dgm:prSet presAssocID="{51662978-CB5C-4886-85B8-3DA1BE6EF4B0}" presName="parentText" presStyleLbl="node1" presStyleIdx="2" presStyleCnt="5" custScaleX="277778" custLinFactNeighborX="-2704" custLinFactNeighborY="2071">
        <dgm:presLayoutVars>
          <dgm:chMax val="1"/>
          <dgm:bulletEnabled val="1"/>
        </dgm:presLayoutVars>
      </dgm:prSet>
      <dgm:spPr/>
    </dgm:pt>
    <dgm:pt modelId="{02BAF0A6-7858-F24B-B1F3-A64D26318624}" type="pres">
      <dgm:prSet presAssocID="{859C1075-D2C3-41EB-B5C8-03CB0F66EE50}" presName="sp" presStyleCnt="0"/>
      <dgm:spPr/>
    </dgm:pt>
    <dgm:pt modelId="{292FA1A1-C476-4B44-9261-DBD6BD181D3F}" type="pres">
      <dgm:prSet presAssocID="{B5D10205-F448-46B1-BFC4-B551697E464C}" presName="linNode" presStyleCnt="0"/>
      <dgm:spPr/>
    </dgm:pt>
    <dgm:pt modelId="{863C6A36-129C-CC47-B63E-99A955B3D17A}" type="pres">
      <dgm:prSet presAssocID="{B5D10205-F448-46B1-BFC4-B551697E464C}" presName="parentText" presStyleLbl="node1" presStyleIdx="3" presStyleCnt="5" custScaleX="277778" custLinFactNeighborX="-216" custLinFactNeighborY="4735">
        <dgm:presLayoutVars>
          <dgm:chMax val="1"/>
          <dgm:bulletEnabled val="1"/>
        </dgm:presLayoutVars>
      </dgm:prSet>
      <dgm:spPr/>
    </dgm:pt>
    <dgm:pt modelId="{E4180163-41B4-4C4F-8756-EAF0E294EDE6}" type="pres">
      <dgm:prSet presAssocID="{310ADBB5-A5DF-419D-B590-0A7E292B0949}" presName="sp" presStyleCnt="0"/>
      <dgm:spPr/>
    </dgm:pt>
    <dgm:pt modelId="{4A4D4059-964E-5445-ADA8-964EF42FC0F9}" type="pres">
      <dgm:prSet presAssocID="{B385A33D-9473-4457-870D-96A835F8172C}" presName="linNode" presStyleCnt="0"/>
      <dgm:spPr/>
    </dgm:pt>
    <dgm:pt modelId="{5C7BBA72-9D1B-8944-820F-018D1367E696}" type="pres">
      <dgm:prSet presAssocID="{B385A33D-9473-4457-870D-96A835F8172C}" presName="parentText" presStyleLbl="node1" presStyleIdx="4" presStyleCnt="5" custScaleX="277778">
        <dgm:presLayoutVars>
          <dgm:chMax val="1"/>
          <dgm:bulletEnabled val="1"/>
        </dgm:presLayoutVars>
      </dgm:prSet>
      <dgm:spPr/>
    </dgm:pt>
  </dgm:ptLst>
  <dgm:cxnLst>
    <dgm:cxn modelId="{A0A2310A-5A23-934B-91E5-E6BECBFA5256}" type="presOf" srcId="{51662978-CB5C-4886-85B8-3DA1BE6EF4B0}" destId="{90A15C00-CAA2-4D4E-8FC1-72EC2CD3D045}" srcOrd="0" destOrd="0" presId="urn:microsoft.com/office/officeart/2005/8/layout/vList5"/>
    <dgm:cxn modelId="{5E4DE417-C163-47E5-88F5-7315AEA7E86B}" srcId="{7D3A7A7A-B118-4B10-807B-EEF4A05F43C4}" destId="{04E92010-779B-4773-AD04-0762ECB6AB76}" srcOrd="0" destOrd="0" parTransId="{275004B3-90F9-4C99-A9D3-A6207CEFEF5B}" sibTransId="{37DDE7E5-3309-4654-AA35-2039FF93F7BD}"/>
    <dgm:cxn modelId="{5EE60E29-4296-40A1-88FB-ECA38447DB9A}" srcId="{7D3A7A7A-B118-4B10-807B-EEF4A05F43C4}" destId="{B385A33D-9473-4457-870D-96A835F8172C}" srcOrd="4" destOrd="0" parTransId="{2CAC95C5-5D28-48F0-B07B-2C34FB9A3BF0}" sibTransId="{DA4E5C96-2A91-4E59-A68F-F72128C7279D}"/>
    <dgm:cxn modelId="{16563241-7421-4F5C-A208-A1C6E1C11600}" srcId="{7D3A7A7A-B118-4B10-807B-EEF4A05F43C4}" destId="{B5D10205-F448-46B1-BFC4-B551697E464C}" srcOrd="3" destOrd="0" parTransId="{6AAA33DD-FC64-4E7D-B8BE-EC52D1BE9B96}" sibTransId="{310ADBB5-A5DF-419D-B590-0A7E292B0949}"/>
    <dgm:cxn modelId="{E58BBCA4-ABFB-9C47-9FE3-51AD4CA04D7F}" type="presOf" srcId="{B5D10205-F448-46B1-BFC4-B551697E464C}" destId="{863C6A36-129C-CC47-B63E-99A955B3D17A}" srcOrd="0" destOrd="0" presId="urn:microsoft.com/office/officeart/2005/8/layout/vList5"/>
    <dgm:cxn modelId="{C69C50B0-6546-4919-BE57-3E48C29C12F5}" srcId="{7D3A7A7A-B118-4B10-807B-EEF4A05F43C4}" destId="{51662978-CB5C-4886-85B8-3DA1BE6EF4B0}" srcOrd="2" destOrd="0" parTransId="{C1991DE3-B698-43D3-B9C0-C09F1524CE74}" sibTransId="{859C1075-D2C3-41EB-B5C8-03CB0F66EE50}"/>
    <dgm:cxn modelId="{7C699DB1-7EBB-8D4D-A394-C57FCB10A1EF}" type="presOf" srcId="{7D3A7A7A-B118-4B10-807B-EEF4A05F43C4}" destId="{8707793B-F341-C348-9526-6C3F50706AE3}" srcOrd="0" destOrd="0" presId="urn:microsoft.com/office/officeart/2005/8/layout/vList5"/>
    <dgm:cxn modelId="{DAA60FBC-FE8A-9040-9794-B71967E97EDF}" type="presOf" srcId="{04E92010-779B-4773-AD04-0762ECB6AB76}" destId="{E43888B8-2CD4-9744-8286-3139EA6F0AD8}" srcOrd="0" destOrd="0" presId="urn:microsoft.com/office/officeart/2005/8/layout/vList5"/>
    <dgm:cxn modelId="{E6967EBC-7745-E341-9774-9F8929C354B1}" type="presOf" srcId="{EEF9E764-62D5-4D89-8D36-AF469507EF81}" destId="{5A60E0C4-5719-E14F-902D-C3E7440E2E4C}" srcOrd="0" destOrd="0" presId="urn:microsoft.com/office/officeart/2005/8/layout/vList5"/>
    <dgm:cxn modelId="{F6F566C2-3DEA-4F0E-9F03-AA9925DD6052}" srcId="{7D3A7A7A-B118-4B10-807B-EEF4A05F43C4}" destId="{EEF9E764-62D5-4D89-8D36-AF469507EF81}" srcOrd="1" destOrd="0" parTransId="{FB4B1861-7363-4BBB-9DB8-3F483C59B377}" sibTransId="{9C3EF685-84F0-4458-9B8B-8CA8AF89C69A}"/>
    <dgm:cxn modelId="{EAC110C5-B874-C245-ADDA-B1D1D1E15486}" type="presOf" srcId="{B385A33D-9473-4457-870D-96A835F8172C}" destId="{5C7BBA72-9D1B-8944-820F-018D1367E696}" srcOrd="0" destOrd="0" presId="urn:microsoft.com/office/officeart/2005/8/layout/vList5"/>
    <dgm:cxn modelId="{DEAABC67-4964-F441-85E7-0A6A8D0E2952}" type="presParOf" srcId="{8707793B-F341-C348-9526-6C3F50706AE3}" destId="{42448E9D-44FD-9743-9766-C6C2114B77BA}" srcOrd="0" destOrd="0" presId="urn:microsoft.com/office/officeart/2005/8/layout/vList5"/>
    <dgm:cxn modelId="{182A6073-EB8B-1D45-AF8A-CDCC0FEB628B}" type="presParOf" srcId="{42448E9D-44FD-9743-9766-C6C2114B77BA}" destId="{E43888B8-2CD4-9744-8286-3139EA6F0AD8}" srcOrd="0" destOrd="0" presId="urn:microsoft.com/office/officeart/2005/8/layout/vList5"/>
    <dgm:cxn modelId="{1B057135-BD57-5F4F-B8A2-DC17FE8E83C3}" type="presParOf" srcId="{8707793B-F341-C348-9526-6C3F50706AE3}" destId="{6070CAA7-4DDF-5145-9E0D-B95FE5D547DE}" srcOrd="1" destOrd="0" presId="urn:microsoft.com/office/officeart/2005/8/layout/vList5"/>
    <dgm:cxn modelId="{5F0B7BEC-F78C-3941-807D-83D1F7CFE0D0}" type="presParOf" srcId="{8707793B-F341-C348-9526-6C3F50706AE3}" destId="{EF4B317E-B2F0-4C49-B3E4-5BB007C65D8C}" srcOrd="2" destOrd="0" presId="urn:microsoft.com/office/officeart/2005/8/layout/vList5"/>
    <dgm:cxn modelId="{40C10ED8-E12B-3247-BC26-A843CCD2BC39}" type="presParOf" srcId="{EF4B317E-B2F0-4C49-B3E4-5BB007C65D8C}" destId="{5A60E0C4-5719-E14F-902D-C3E7440E2E4C}" srcOrd="0" destOrd="0" presId="urn:microsoft.com/office/officeart/2005/8/layout/vList5"/>
    <dgm:cxn modelId="{86700C3F-723A-524D-9618-B1493F3468B0}" type="presParOf" srcId="{8707793B-F341-C348-9526-6C3F50706AE3}" destId="{140D0E06-3330-F248-A45C-A60A4DB87C1C}" srcOrd="3" destOrd="0" presId="urn:microsoft.com/office/officeart/2005/8/layout/vList5"/>
    <dgm:cxn modelId="{301EABD4-E11C-4B4F-A41C-ACD871538B07}" type="presParOf" srcId="{8707793B-F341-C348-9526-6C3F50706AE3}" destId="{7CC3FC06-044D-1542-B989-D60DD15D8072}" srcOrd="4" destOrd="0" presId="urn:microsoft.com/office/officeart/2005/8/layout/vList5"/>
    <dgm:cxn modelId="{97277DA9-1C2E-E84E-B78A-ECD94EEBFF2B}" type="presParOf" srcId="{7CC3FC06-044D-1542-B989-D60DD15D8072}" destId="{90A15C00-CAA2-4D4E-8FC1-72EC2CD3D045}" srcOrd="0" destOrd="0" presId="urn:microsoft.com/office/officeart/2005/8/layout/vList5"/>
    <dgm:cxn modelId="{7607AA0F-6F18-EE44-96F3-9095AF8FDB46}" type="presParOf" srcId="{8707793B-F341-C348-9526-6C3F50706AE3}" destId="{02BAF0A6-7858-F24B-B1F3-A64D26318624}" srcOrd="5" destOrd="0" presId="urn:microsoft.com/office/officeart/2005/8/layout/vList5"/>
    <dgm:cxn modelId="{0B952AFA-4610-5841-8E74-75933C839453}" type="presParOf" srcId="{8707793B-F341-C348-9526-6C3F50706AE3}" destId="{292FA1A1-C476-4B44-9261-DBD6BD181D3F}" srcOrd="6" destOrd="0" presId="urn:microsoft.com/office/officeart/2005/8/layout/vList5"/>
    <dgm:cxn modelId="{5942EC06-A733-BE45-8A1C-45B2BB12CA34}" type="presParOf" srcId="{292FA1A1-C476-4B44-9261-DBD6BD181D3F}" destId="{863C6A36-129C-CC47-B63E-99A955B3D17A}" srcOrd="0" destOrd="0" presId="urn:microsoft.com/office/officeart/2005/8/layout/vList5"/>
    <dgm:cxn modelId="{242309E9-AD8E-D146-B496-0A59DA008090}" type="presParOf" srcId="{8707793B-F341-C348-9526-6C3F50706AE3}" destId="{E4180163-41B4-4C4F-8756-EAF0E294EDE6}" srcOrd="7" destOrd="0" presId="urn:microsoft.com/office/officeart/2005/8/layout/vList5"/>
    <dgm:cxn modelId="{6E898FBB-3000-CE4E-9DE3-8CE919A9DFB3}" type="presParOf" srcId="{8707793B-F341-C348-9526-6C3F50706AE3}" destId="{4A4D4059-964E-5445-ADA8-964EF42FC0F9}" srcOrd="8" destOrd="0" presId="urn:microsoft.com/office/officeart/2005/8/layout/vList5"/>
    <dgm:cxn modelId="{C02B2F07-8E0C-8143-AC24-7C0E3BBC00FD}" type="presParOf" srcId="{4A4D4059-964E-5445-ADA8-964EF42FC0F9}" destId="{5C7BBA72-9D1B-8944-820F-018D1367E69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1B5557-2435-45BC-86E0-86B481DD3FFA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7284E5-C26A-4731-B6C4-4D018C24ED79}">
      <dgm:prSet/>
      <dgm:spPr/>
      <dgm:t>
        <a:bodyPr/>
        <a:lstStyle/>
        <a:p>
          <a:r>
            <a:rPr lang="en-GB" b="0" i="0" u="none" dirty="0" err="1"/>
            <a:t>Ninguna</a:t>
          </a:r>
          <a:r>
            <a:rPr lang="en-GB" b="0" i="0" u="none" dirty="0"/>
            <a:t> </a:t>
          </a:r>
          <a:r>
            <a:rPr lang="en-GB" b="0" i="0" u="none" dirty="0" err="1"/>
            <a:t>evaluación</a:t>
          </a:r>
          <a:r>
            <a:rPr lang="en-GB" b="0" i="0" u="none" dirty="0"/>
            <a:t> </a:t>
          </a:r>
          <a:r>
            <a:rPr lang="en-GB" b="0" i="0" u="none" dirty="0" err="1"/>
            <a:t>en</a:t>
          </a:r>
          <a:r>
            <a:rPr lang="en-GB" b="0" i="0" u="none" dirty="0"/>
            <a:t> </a:t>
          </a:r>
          <a:r>
            <a:rPr lang="en-GB" b="0" i="0" u="none" dirty="0" err="1"/>
            <a:t>abstracto</a:t>
          </a:r>
          <a:r>
            <a:rPr lang="en-GB" b="0" i="0" u="none" dirty="0"/>
            <a:t>.</a:t>
          </a:r>
          <a:endParaRPr lang="en-US" dirty="0"/>
        </a:p>
      </dgm:t>
    </dgm:pt>
    <dgm:pt modelId="{E77C3787-6439-4BC8-8B1C-172C17F475A4}" type="parTrans" cxnId="{E2E020B4-562F-4D4B-972D-14975397F549}">
      <dgm:prSet/>
      <dgm:spPr/>
      <dgm:t>
        <a:bodyPr/>
        <a:lstStyle/>
        <a:p>
          <a:endParaRPr lang="en-US"/>
        </a:p>
      </dgm:t>
    </dgm:pt>
    <dgm:pt modelId="{D89E2FAA-90E6-4130-9DE5-52A913359A59}" type="sibTrans" cxnId="{E2E020B4-562F-4D4B-972D-14975397F549}">
      <dgm:prSet/>
      <dgm:spPr/>
      <dgm:t>
        <a:bodyPr/>
        <a:lstStyle/>
        <a:p>
          <a:endParaRPr lang="en-US"/>
        </a:p>
      </dgm:t>
    </dgm:pt>
    <dgm:pt modelId="{124A9DF9-C00B-4AE9-8487-4FA7F3EEBE75}">
      <dgm:prSet/>
      <dgm:spPr/>
      <dgm:t>
        <a:bodyPr/>
        <a:lstStyle/>
        <a:p>
          <a:r>
            <a:rPr lang="es-ES" dirty="0"/>
            <a:t>Se debe tener en cuenta:</a:t>
          </a:r>
          <a:endParaRPr lang="en-US" dirty="0"/>
        </a:p>
      </dgm:t>
    </dgm:pt>
    <dgm:pt modelId="{E6984A8B-A849-49C8-88B1-6D57743D517B}" type="parTrans" cxnId="{A15D57D5-82B7-4899-B52B-255026FE7148}">
      <dgm:prSet/>
      <dgm:spPr/>
      <dgm:t>
        <a:bodyPr/>
        <a:lstStyle/>
        <a:p>
          <a:endParaRPr lang="en-US"/>
        </a:p>
      </dgm:t>
    </dgm:pt>
    <dgm:pt modelId="{125921DB-DBDF-44A6-B33B-2606EA90BA0D}" type="sibTrans" cxnId="{A15D57D5-82B7-4899-B52B-255026FE7148}">
      <dgm:prSet/>
      <dgm:spPr/>
      <dgm:t>
        <a:bodyPr/>
        <a:lstStyle/>
        <a:p>
          <a:endParaRPr lang="en-US"/>
        </a:p>
      </dgm:t>
    </dgm:pt>
    <dgm:pt modelId="{00E5EE0C-CA25-45FE-9860-6CF83E105177}">
      <dgm:prSet/>
      <dgm:spPr/>
      <dgm:t>
        <a:bodyPr/>
        <a:lstStyle/>
        <a:p>
          <a:pPr algn="just"/>
          <a:r>
            <a:rPr lang="en-GB" dirty="0"/>
            <a:t>El </a:t>
          </a:r>
          <a:r>
            <a:rPr lang="en-GB" b="1" dirty="0" err="1"/>
            <a:t>contexto</a:t>
          </a:r>
          <a:r>
            <a:rPr lang="en-GB" b="1" dirty="0"/>
            <a:t> global </a:t>
          </a:r>
          <a:r>
            <a:rPr lang="en-GB" dirty="0" err="1"/>
            <a:t>en</a:t>
          </a:r>
          <a:r>
            <a:rPr lang="en-GB" dirty="0"/>
            <a:t> que se </a:t>
          </a:r>
          <a:r>
            <a:rPr lang="en-GB" dirty="0" err="1"/>
            <a:t>adopto</a:t>
          </a:r>
          <a:r>
            <a:rPr lang="en-GB" dirty="0"/>
            <a:t>́ la </a:t>
          </a:r>
          <a:r>
            <a:rPr lang="en-GB" dirty="0" err="1"/>
            <a:t>decisión</a:t>
          </a:r>
          <a:r>
            <a:rPr lang="en-GB" dirty="0"/>
            <a:t> de la </a:t>
          </a:r>
          <a:r>
            <a:rPr lang="en-GB" dirty="0" err="1"/>
            <a:t>asociación</a:t>
          </a:r>
          <a:r>
            <a:rPr lang="en-GB" dirty="0"/>
            <a:t> de </a:t>
          </a:r>
          <a:r>
            <a:rPr lang="en-GB" dirty="0" err="1"/>
            <a:t>empresas</a:t>
          </a:r>
          <a:r>
            <a:rPr lang="en-GB" dirty="0"/>
            <a:t> de que se </a:t>
          </a:r>
          <a:r>
            <a:rPr lang="en-GB" dirty="0" err="1"/>
            <a:t>trate</a:t>
          </a:r>
          <a:r>
            <a:rPr lang="en-GB" dirty="0"/>
            <a:t> o </a:t>
          </a:r>
          <a:r>
            <a:rPr lang="en-GB" dirty="0" err="1"/>
            <a:t>en</a:t>
          </a:r>
          <a:r>
            <a:rPr lang="en-GB" dirty="0"/>
            <a:t> la que se </a:t>
          </a:r>
          <a:r>
            <a:rPr lang="en-GB" dirty="0" err="1"/>
            <a:t>producen</a:t>
          </a:r>
          <a:r>
            <a:rPr lang="en-GB" dirty="0"/>
            <a:t> sus </a:t>
          </a:r>
          <a:r>
            <a:rPr lang="en-GB" dirty="0" err="1"/>
            <a:t>efectos</a:t>
          </a:r>
          <a:r>
            <a:rPr lang="en-GB" dirty="0"/>
            <a:t>, y </a:t>
          </a:r>
          <a:r>
            <a:rPr lang="en-GB" dirty="0" err="1"/>
            <a:t>más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particular, sus </a:t>
          </a:r>
          <a:r>
            <a:rPr lang="en-GB" dirty="0" err="1"/>
            <a:t>objetivos</a:t>
          </a:r>
          <a:r>
            <a:rPr lang="en-GB" dirty="0"/>
            <a:t>. </a:t>
          </a:r>
          <a:endParaRPr lang="en-US" dirty="0"/>
        </a:p>
      </dgm:t>
    </dgm:pt>
    <dgm:pt modelId="{3F489A15-0642-4E59-8DE0-8117AC282F90}" type="parTrans" cxnId="{35E76655-779F-40DE-B34D-98DAC9605A60}">
      <dgm:prSet/>
      <dgm:spPr/>
      <dgm:t>
        <a:bodyPr/>
        <a:lstStyle/>
        <a:p>
          <a:endParaRPr lang="en-US"/>
        </a:p>
      </dgm:t>
    </dgm:pt>
    <dgm:pt modelId="{DB221986-A01D-4D93-A587-FE107D271B41}" type="sibTrans" cxnId="{35E76655-779F-40DE-B34D-98DAC9605A60}">
      <dgm:prSet/>
      <dgm:spPr/>
      <dgm:t>
        <a:bodyPr/>
        <a:lstStyle/>
        <a:p>
          <a:endParaRPr lang="en-US"/>
        </a:p>
      </dgm:t>
    </dgm:pt>
    <dgm:pt modelId="{C8DB610F-AC30-0449-8A1E-9E3605812250}">
      <dgm:prSet/>
      <dgm:spPr/>
      <dgm:t>
        <a:bodyPr/>
        <a:lstStyle/>
        <a:p>
          <a:pPr algn="just"/>
          <a:r>
            <a:rPr lang="en-GB" dirty="0"/>
            <a:t>A </a:t>
          </a:r>
          <a:r>
            <a:rPr lang="en-GB" dirty="0" err="1"/>
            <a:t>continuación</a:t>
          </a:r>
          <a:r>
            <a:rPr lang="en-GB" dirty="0"/>
            <a:t> </a:t>
          </a:r>
          <a:r>
            <a:rPr lang="en-GB" dirty="0" err="1"/>
            <a:t>debera</a:t>
          </a:r>
          <a:r>
            <a:rPr lang="en-GB" dirty="0"/>
            <a:t>́ </a:t>
          </a:r>
          <a:r>
            <a:rPr lang="en-GB" dirty="0" err="1"/>
            <a:t>examinarse</a:t>
          </a:r>
          <a:r>
            <a:rPr lang="en-GB" dirty="0"/>
            <a:t> </a:t>
          </a:r>
          <a:r>
            <a:rPr lang="en-GB" dirty="0" err="1"/>
            <a:t>si</a:t>
          </a:r>
          <a:r>
            <a:rPr lang="en-GB" dirty="0"/>
            <a:t> </a:t>
          </a:r>
          <a:r>
            <a:rPr lang="en-GB" dirty="0" err="1"/>
            <a:t>los</a:t>
          </a:r>
          <a:r>
            <a:rPr lang="en-GB" dirty="0"/>
            <a:t> </a:t>
          </a:r>
          <a:r>
            <a:rPr lang="en-GB" dirty="0" err="1"/>
            <a:t>efectos</a:t>
          </a:r>
          <a:r>
            <a:rPr lang="en-GB" dirty="0"/>
            <a:t> </a:t>
          </a:r>
          <a:r>
            <a:rPr lang="en-GB" dirty="0" err="1"/>
            <a:t>restrictivos</a:t>
          </a:r>
          <a:r>
            <a:rPr lang="en-GB" dirty="0"/>
            <a:t> de la </a:t>
          </a:r>
          <a:r>
            <a:rPr lang="en-GB" dirty="0" err="1"/>
            <a:t>competencia</a:t>
          </a:r>
          <a:r>
            <a:rPr lang="en-GB" dirty="0"/>
            <a:t> que </a:t>
          </a:r>
          <a:r>
            <a:rPr lang="en-GB" dirty="0" err="1"/>
            <a:t>resultan</a:t>
          </a:r>
          <a:r>
            <a:rPr lang="en-GB" dirty="0"/>
            <a:t> son </a:t>
          </a:r>
          <a:r>
            <a:rPr lang="en-GB" b="1" dirty="0" err="1"/>
            <a:t>inherentes</a:t>
          </a:r>
          <a:r>
            <a:rPr lang="en-GB" b="1" dirty="0"/>
            <a:t> a la </a:t>
          </a:r>
          <a:r>
            <a:rPr lang="en-GB" b="1" dirty="0" err="1"/>
            <a:t>consecución</a:t>
          </a:r>
          <a:r>
            <a:rPr lang="en-GB" b="1" dirty="0"/>
            <a:t> de </a:t>
          </a:r>
          <a:r>
            <a:rPr lang="en-GB" b="1" dirty="0" err="1"/>
            <a:t>dichos</a:t>
          </a:r>
          <a:r>
            <a:rPr lang="en-GB" b="1" dirty="0"/>
            <a:t> </a:t>
          </a:r>
          <a:r>
            <a:rPr lang="en-GB" b="1" dirty="0" err="1"/>
            <a:t>objetivos</a:t>
          </a:r>
          <a:r>
            <a:rPr lang="en-GB" b="1" dirty="0"/>
            <a:t> </a:t>
          </a:r>
          <a:r>
            <a:rPr lang="en-GB" dirty="0"/>
            <a:t>y </a:t>
          </a:r>
          <a:r>
            <a:rPr lang="en-GB" b="1" dirty="0" err="1"/>
            <a:t>proporcionales</a:t>
          </a:r>
          <a:r>
            <a:rPr lang="en-GB" b="1" dirty="0"/>
            <a:t> a </a:t>
          </a:r>
          <a:r>
            <a:rPr lang="en-GB" b="1" dirty="0" err="1"/>
            <a:t>estos</a:t>
          </a:r>
          <a:r>
            <a:rPr lang="en-GB" b="1" dirty="0"/>
            <a:t> </a:t>
          </a:r>
          <a:r>
            <a:rPr lang="en-GB" b="1" dirty="0" err="1"/>
            <a:t>objetivos</a:t>
          </a:r>
          <a:r>
            <a:rPr lang="en-GB" b="1" dirty="0"/>
            <a:t>. </a:t>
          </a:r>
          <a:endParaRPr lang="en-US" b="1" dirty="0"/>
        </a:p>
      </dgm:t>
    </dgm:pt>
    <dgm:pt modelId="{4B797EB7-AF75-4542-B23F-791F9ACF1918}" type="parTrans" cxnId="{A3D01212-BA15-3D4D-9062-F45093F8AE8E}">
      <dgm:prSet/>
      <dgm:spPr/>
    </dgm:pt>
    <dgm:pt modelId="{49AA5A13-A123-3948-996F-7140FD683A34}" type="sibTrans" cxnId="{A3D01212-BA15-3D4D-9062-F45093F8AE8E}">
      <dgm:prSet/>
      <dgm:spPr/>
    </dgm:pt>
    <dgm:pt modelId="{2BFB8A48-ED81-3E42-8163-2857695527F6}" type="pres">
      <dgm:prSet presAssocID="{5F1B5557-2435-45BC-86E0-86B481DD3FFA}" presName="linear" presStyleCnt="0">
        <dgm:presLayoutVars>
          <dgm:dir/>
          <dgm:animLvl val="lvl"/>
          <dgm:resizeHandles val="exact"/>
        </dgm:presLayoutVars>
      </dgm:prSet>
      <dgm:spPr/>
    </dgm:pt>
    <dgm:pt modelId="{67EE2A5B-3B96-514C-AB57-A9E9E71FA91B}" type="pres">
      <dgm:prSet presAssocID="{FF7284E5-C26A-4731-B6C4-4D018C24ED79}" presName="parentLin" presStyleCnt="0"/>
      <dgm:spPr/>
    </dgm:pt>
    <dgm:pt modelId="{E879E4E1-9142-2F4D-925C-9B545358FF48}" type="pres">
      <dgm:prSet presAssocID="{FF7284E5-C26A-4731-B6C4-4D018C24ED79}" presName="parentLeftMargin" presStyleLbl="node1" presStyleIdx="0" presStyleCnt="2"/>
      <dgm:spPr/>
    </dgm:pt>
    <dgm:pt modelId="{D9CBC259-703B-6848-BDB2-9898BF70CC0D}" type="pres">
      <dgm:prSet presAssocID="{FF7284E5-C26A-4731-B6C4-4D018C24ED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8E292D-59F8-8147-994B-5975EAD27087}" type="pres">
      <dgm:prSet presAssocID="{FF7284E5-C26A-4731-B6C4-4D018C24ED79}" presName="negativeSpace" presStyleCnt="0"/>
      <dgm:spPr/>
    </dgm:pt>
    <dgm:pt modelId="{14A50BBC-D56A-BA4E-B06D-7F0DAF1F5E84}" type="pres">
      <dgm:prSet presAssocID="{FF7284E5-C26A-4731-B6C4-4D018C24ED79}" presName="childText" presStyleLbl="conFgAcc1" presStyleIdx="0" presStyleCnt="2">
        <dgm:presLayoutVars>
          <dgm:bulletEnabled val="1"/>
        </dgm:presLayoutVars>
      </dgm:prSet>
      <dgm:spPr/>
    </dgm:pt>
    <dgm:pt modelId="{4143E0CE-ABB4-6C48-BDC4-E5E49B364B53}" type="pres">
      <dgm:prSet presAssocID="{D89E2FAA-90E6-4130-9DE5-52A913359A59}" presName="spaceBetweenRectangles" presStyleCnt="0"/>
      <dgm:spPr/>
    </dgm:pt>
    <dgm:pt modelId="{3D5C0003-0496-6545-83C3-7688A6DE5A29}" type="pres">
      <dgm:prSet presAssocID="{124A9DF9-C00B-4AE9-8487-4FA7F3EEBE75}" presName="parentLin" presStyleCnt="0"/>
      <dgm:spPr/>
    </dgm:pt>
    <dgm:pt modelId="{6D1891FE-E0A0-DA49-9CCD-AF0A9F6401FB}" type="pres">
      <dgm:prSet presAssocID="{124A9DF9-C00B-4AE9-8487-4FA7F3EEBE75}" presName="parentLeftMargin" presStyleLbl="node1" presStyleIdx="0" presStyleCnt="2"/>
      <dgm:spPr/>
    </dgm:pt>
    <dgm:pt modelId="{32EDD296-661F-424A-B326-4B9A5E3EEC3E}" type="pres">
      <dgm:prSet presAssocID="{124A9DF9-C00B-4AE9-8487-4FA7F3EEBE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4E998A7-BFB4-914E-AD23-92813F9CCA4C}" type="pres">
      <dgm:prSet presAssocID="{124A9DF9-C00B-4AE9-8487-4FA7F3EEBE75}" presName="negativeSpace" presStyleCnt="0"/>
      <dgm:spPr/>
    </dgm:pt>
    <dgm:pt modelId="{908B7554-9C42-FE48-A0C8-C14F2CE60AA9}" type="pres">
      <dgm:prSet presAssocID="{124A9DF9-C00B-4AE9-8487-4FA7F3EEBE7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3D01212-BA15-3D4D-9062-F45093F8AE8E}" srcId="{124A9DF9-C00B-4AE9-8487-4FA7F3EEBE75}" destId="{C8DB610F-AC30-0449-8A1E-9E3605812250}" srcOrd="1" destOrd="0" parTransId="{4B797EB7-AF75-4542-B23F-791F9ACF1918}" sibTransId="{49AA5A13-A123-3948-996F-7140FD683A34}"/>
    <dgm:cxn modelId="{E2C33930-3CD2-0A49-B6EA-CD9FC60DE102}" type="presOf" srcId="{124A9DF9-C00B-4AE9-8487-4FA7F3EEBE75}" destId="{6D1891FE-E0A0-DA49-9CCD-AF0A9F6401FB}" srcOrd="0" destOrd="0" presId="urn:microsoft.com/office/officeart/2005/8/layout/list1"/>
    <dgm:cxn modelId="{15E38D4A-2DB1-FE49-A418-8A3547E5B4C6}" type="presOf" srcId="{FF7284E5-C26A-4731-B6C4-4D018C24ED79}" destId="{E879E4E1-9142-2F4D-925C-9B545358FF48}" srcOrd="0" destOrd="0" presId="urn:microsoft.com/office/officeart/2005/8/layout/list1"/>
    <dgm:cxn modelId="{35E76655-779F-40DE-B34D-98DAC9605A60}" srcId="{124A9DF9-C00B-4AE9-8487-4FA7F3EEBE75}" destId="{00E5EE0C-CA25-45FE-9860-6CF83E105177}" srcOrd="0" destOrd="0" parTransId="{3F489A15-0642-4E59-8DE0-8117AC282F90}" sibTransId="{DB221986-A01D-4D93-A587-FE107D271B41}"/>
    <dgm:cxn modelId="{D4DAE95B-D18F-5641-9283-86014F9F2428}" type="presOf" srcId="{C8DB610F-AC30-0449-8A1E-9E3605812250}" destId="{908B7554-9C42-FE48-A0C8-C14F2CE60AA9}" srcOrd="0" destOrd="1" presId="urn:microsoft.com/office/officeart/2005/8/layout/list1"/>
    <dgm:cxn modelId="{A520E277-E48B-5641-B8D1-8F25E1FCD3E1}" type="presOf" srcId="{FF7284E5-C26A-4731-B6C4-4D018C24ED79}" destId="{D9CBC259-703B-6848-BDB2-9898BF70CC0D}" srcOrd="1" destOrd="0" presId="urn:microsoft.com/office/officeart/2005/8/layout/list1"/>
    <dgm:cxn modelId="{BD0E289B-FE22-2942-BCDE-182E273BCD2C}" type="presOf" srcId="{00E5EE0C-CA25-45FE-9860-6CF83E105177}" destId="{908B7554-9C42-FE48-A0C8-C14F2CE60AA9}" srcOrd="0" destOrd="0" presId="urn:microsoft.com/office/officeart/2005/8/layout/list1"/>
    <dgm:cxn modelId="{E2E020B4-562F-4D4B-972D-14975397F549}" srcId="{5F1B5557-2435-45BC-86E0-86B481DD3FFA}" destId="{FF7284E5-C26A-4731-B6C4-4D018C24ED79}" srcOrd="0" destOrd="0" parTransId="{E77C3787-6439-4BC8-8B1C-172C17F475A4}" sibTransId="{D89E2FAA-90E6-4130-9DE5-52A913359A59}"/>
    <dgm:cxn modelId="{B5F7F2D4-DE8C-E44B-9385-050532962B8C}" type="presOf" srcId="{5F1B5557-2435-45BC-86E0-86B481DD3FFA}" destId="{2BFB8A48-ED81-3E42-8163-2857695527F6}" srcOrd="0" destOrd="0" presId="urn:microsoft.com/office/officeart/2005/8/layout/list1"/>
    <dgm:cxn modelId="{A15D57D5-82B7-4899-B52B-255026FE7148}" srcId="{5F1B5557-2435-45BC-86E0-86B481DD3FFA}" destId="{124A9DF9-C00B-4AE9-8487-4FA7F3EEBE75}" srcOrd="1" destOrd="0" parTransId="{E6984A8B-A849-49C8-88B1-6D57743D517B}" sibTransId="{125921DB-DBDF-44A6-B33B-2606EA90BA0D}"/>
    <dgm:cxn modelId="{E2DE6FEB-963B-C846-8C13-588C5C7E0DDA}" type="presOf" srcId="{124A9DF9-C00B-4AE9-8487-4FA7F3EEBE75}" destId="{32EDD296-661F-424A-B326-4B9A5E3EEC3E}" srcOrd="1" destOrd="0" presId="urn:microsoft.com/office/officeart/2005/8/layout/list1"/>
    <dgm:cxn modelId="{4854F99E-0398-1D42-B8A3-D03762EB6D27}" type="presParOf" srcId="{2BFB8A48-ED81-3E42-8163-2857695527F6}" destId="{67EE2A5B-3B96-514C-AB57-A9E9E71FA91B}" srcOrd="0" destOrd="0" presId="urn:microsoft.com/office/officeart/2005/8/layout/list1"/>
    <dgm:cxn modelId="{0744789F-35E8-5642-B684-BBD55C68625E}" type="presParOf" srcId="{67EE2A5B-3B96-514C-AB57-A9E9E71FA91B}" destId="{E879E4E1-9142-2F4D-925C-9B545358FF48}" srcOrd="0" destOrd="0" presId="urn:microsoft.com/office/officeart/2005/8/layout/list1"/>
    <dgm:cxn modelId="{0A6DF857-C564-604D-8616-15E8B76AF51A}" type="presParOf" srcId="{67EE2A5B-3B96-514C-AB57-A9E9E71FA91B}" destId="{D9CBC259-703B-6848-BDB2-9898BF70CC0D}" srcOrd="1" destOrd="0" presId="urn:microsoft.com/office/officeart/2005/8/layout/list1"/>
    <dgm:cxn modelId="{97ED4E15-347E-EC4F-8A65-A12F54EA3F51}" type="presParOf" srcId="{2BFB8A48-ED81-3E42-8163-2857695527F6}" destId="{458E292D-59F8-8147-994B-5975EAD27087}" srcOrd="1" destOrd="0" presId="urn:microsoft.com/office/officeart/2005/8/layout/list1"/>
    <dgm:cxn modelId="{6CF77E6E-B313-124F-8983-C175F4F6601E}" type="presParOf" srcId="{2BFB8A48-ED81-3E42-8163-2857695527F6}" destId="{14A50BBC-D56A-BA4E-B06D-7F0DAF1F5E84}" srcOrd="2" destOrd="0" presId="urn:microsoft.com/office/officeart/2005/8/layout/list1"/>
    <dgm:cxn modelId="{5164BCEF-410A-394D-9F5E-342A4C3DDA8F}" type="presParOf" srcId="{2BFB8A48-ED81-3E42-8163-2857695527F6}" destId="{4143E0CE-ABB4-6C48-BDC4-E5E49B364B53}" srcOrd="3" destOrd="0" presId="urn:microsoft.com/office/officeart/2005/8/layout/list1"/>
    <dgm:cxn modelId="{A2348662-8785-3F4D-A42A-6B62F0387246}" type="presParOf" srcId="{2BFB8A48-ED81-3E42-8163-2857695527F6}" destId="{3D5C0003-0496-6545-83C3-7688A6DE5A29}" srcOrd="4" destOrd="0" presId="urn:microsoft.com/office/officeart/2005/8/layout/list1"/>
    <dgm:cxn modelId="{CF38D1D2-1087-A549-AD4C-6D88F6614EC0}" type="presParOf" srcId="{3D5C0003-0496-6545-83C3-7688A6DE5A29}" destId="{6D1891FE-E0A0-DA49-9CCD-AF0A9F6401FB}" srcOrd="0" destOrd="0" presId="urn:microsoft.com/office/officeart/2005/8/layout/list1"/>
    <dgm:cxn modelId="{CA4E902B-C72C-2640-9839-9F261B562D8C}" type="presParOf" srcId="{3D5C0003-0496-6545-83C3-7688A6DE5A29}" destId="{32EDD296-661F-424A-B326-4B9A5E3EEC3E}" srcOrd="1" destOrd="0" presId="urn:microsoft.com/office/officeart/2005/8/layout/list1"/>
    <dgm:cxn modelId="{663C1E4C-D3E8-4E47-B1F7-40E4353A6E7C}" type="presParOf" srcId="{2BFB8A48-ED81-3E42-8163-2857695527F6}" destId="{F4E998A7-BFB4-914E-AD23-92813F9CCA4C}" srcOrd="5" destOrd="0" presId="urn:microsoft.com/office/officeart/2005/8/layout/list1"/>
    <dgm:cxn modelId="{B92F2C8D-EE9B-6540-A93A-350437FB866C}" type="presParOf" srcId="{2BFB8A48-ED81-3E42-8163-2857695527F6}" destId="{908B7554-9C42-FE48-A0C8-C14F2CE60A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9DDBC3-8A76-464B-81CF-BBB9DED665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11FFD5-5670-463B-BBDA-1E93D9F4D899}">
      <dgm:prSet custT="1"/>
      <dgm:spPr/>
      <dgm:t>
        <a:bodyPr/>
        <a:lstStyle/>
        <a:p>
          <a:r>
            <a:rPr lang="en-US" sz="3600" dirty="0"/>
            <a:t>IOC = </a:t>
          </a:r>
          <a:r>
            <a:rPr lang="en-GB" sz="3600" b="0" i="0" u="none" dirty="0" err="1"/>
            <a:t>asociación</a:t>
          </a:r>
          <a:r>
            <a:rPr lang="en-GB" sz="3600" b="0" i="0" u="none" dirty="0"/>
            <a:t> de </a:t>
          </a:r>
          <a:r>
            <a:rPr lang="en-GB" sz="3600" b="0" i="0" u="none" dirty="0" err="1"/>
            <a:t>empresas</a:t>
          </a:r>
          <a:r>
            <a:rPr lang="en-GB" sz="3600" b="0" i="0" u="none" dirty="0"/>
            <a:t> </a:t>
          </a:r>
          <a:r>
            <a:rPr lang="en-US" sz="3600" dirty="0"/>
            <a:t>(NOCS)</a:t>
          </a:r>
        </a:p>
      </dgm:t>
    </dgm:pt>
    <dgm:pt modelId="{38F69D00-ACE6-4A13-AC9B-80F0223FF9C3}" type="parTrans" cxnId="{FC7A7AFE-0162-4259-984B-C1F4443A9DE8}">
      <dgm:prSet/>
      <dgm:spPr/>
      <dgm:t>
        <a:bodyPr/>
        <a:lstStyle/>
        <a:p>
          <a:endParaRPr lang="en-US"/>
        </a:p>
      </dgm:t>
    </dgm:pt>
    <dgm:pt modelId="{81716FEC-F7B9-4128-B8F0-F45C984AEA2B}" type="sibTrans" cxnId="{FC7A7AFE-0162-4259-984B-C1F4443A9DE8}">
      <dgm:prSet/>
      <dgm:spPr/>
      <dgm:t>
        <a:bodyPr/>
        <a:lstStyle/>
        <a:p>
          <a:endParaRPr lang="en-US"/>
        </a:p>
      </dgm:t>
    </dgm:pt>
    <dgm:pt modelId="{FD955AFC-8205-4DCC-8F44-D55BCC4020F0}">
      <dgm:prSet/>
      <dgm:spPr/>
      <dgm:t>
        <a:bodyPr/>
        <a:lstStyle/>
        <a:p>
          <a:r>
            <a:rPr lang="en-GB" dirty="0"/>
            <a:t>El “</a:t>
          </a:r>
          <a:r>
            <a:rPr lang="en-GB" dirty="0" err="1"/>
            <a:t>objetivo</a:t>
          </a:r>
          <a:r>
            <a:rPr lang="en-GB" dirty="0"/>
            <a:t> general” de </a:t>
          </a: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normativa</a:t>
          </a:r>
          <a:r>
            <a:rPr lang="en-GB" dirty="0"/>
            <a:t> </a:t>
          </a:r>
          <a:r>
            <a:rPr lang="en-GB" dirty="0" err="1"/>
            <a:t>antidopaje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materia</a:t>
          </a:r>
          <a:r>
            <a:rPr lang="en-GB" dirty="0"/>
            <a:t> </a:t>
          </a:r>
          <a:r>
            <a:rPr lang="en-GB" dirty="0" err="1"/>
            <a:t>deportiva</a:t>
          </a:r>
          <a:r>
            <a:rPr lang="en-GB" dirty="0"/>
            <a:t> es: </a:t>
          </a:r>
          <a:r>
            <a:rPr lang="en-GB" dirty="0" err="1"/>
            <a:t>luchar</a:t>
          </a:r>
          <a:r>
            <a:rPr lang="en-GB" dirty="0"/>
            <a:t> contra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dopaje</a:t>
          </a:r>
          <a:r>
            <a:rPr lang="en-GB" dirty="0"/>
            <a:t>, </a:t>
          </a:r>
          <a:r>
            <a:rPr lang="en-GB" dirty="0" err="1"/>
            <a:t>garantizar</a:t>
          </a:r>
          <a:r>
            <a:rPr lang="en-GB" dirty="0"/>
            <a:t> la </a:t>
          </a:r>
          <a:r>
            <a:rPr lang="en-GB" dirty="0" err="1"/>
            <a:t>igualdad</a:t>
          </a:r>
          <a:r>
            <a:rPr lang="en-GB" dirty="0"/>
            <a:t> de </a:t>
          </a:r>
          <a:r>
            <a:rPr lang="en-GB" dirty="0" err="1"/>
            <a:t>oportunidades</a:t>
          </a:r>
          <a:r>
            <a:rPr lang="en-GB" dirty="0"/>
            <a:t> entre </a:t>
          </a:r>
          <a:r>
            <a:rPr lang="en-GB" dirty="0" err="1"/>
            <a:t>los</a:t>
          </a:r>
          <a:r>
            <a:rPr lang="en-GB" dirty="0"/>
            <a:t> </a:t>
          </a:r>
          <a:r>
            <a:rPr lang="en-GB" dirty="0" err="1"/>
            <a:t>atletas</a:t>
          </a:r>
          <a:r>
            <a:rPr lang="en-GB" dirty="0"/>
            <a:t>, </a:t>
          </a:r>
          <a:r>
            <a:rPr lang="en-GB" dirty="0" err="1"/>
            <a:t>su</a:t>
          </a:r>
          <a:r>
            <a:rPr lang="en-GB" dirty="0"/>
            <a:t> </a:t>
          </a:r>
          <a:r>
            <a:rPr lang="en-GB" dirty="0" err="1"/>
            <a:t>salud</a:t>
          </a:r>
          <a:r>
            <a:rPr lang="en-GB" dirty="0"/>
            <a:t>, la </a:t>
          </a:r>
          <a:r>
            <a:rPr lang="en-GB" dirty="0" err="1"/>
            <a:t>integridad</a:t>
          </a:r>
          <a:r>
            <a:rPr lang="en-GB" dirty="0"/>
            <a:t> y </a:t>
          </a:r>
          <a:r>
            <a:rPr lang="en-GB" dirty="0" err="1"/>
            <a:t>objetividad</a:t>
          </a:r>
          <a:r>
            <a:rPr lang="en-GB" dirty="0"/>
            <a:t> de la </a:t>
          </a:r>
          <a:r>
            <a:rPr lang="en-GB" dirty="0" err="1"/>
            <a:t>competición</a:t>
          </a:r>
          <a:r>
            <a:rPr lang="en-GB" dirty="0"/>
            <a:t>, </a:t>
          </a:r>
          <a:r>
            <a:rPr lang="en-GB" dirty="0" err="1"/>
            <a:t>así</a:t>
          </a:r>
          <a:r>
            <a:rPr lang="en-GB" dirty="0"/>
            <a:t> </a:t>
          </a:r>
          <a:r>
            <a:rPr lang="en-GB" dirty="0" err="1"/>
            <a:t>como</a:t>
          </a:r>
          <a:r>
            <a:rPr lang="en-GB" dirty="0"/>
            <a:t> </a:t>
          </a:r>
          <a:r>
            <a:rPr lang="en-GB" dirty="0" err="1"/>
            <a:t>los</a:t>
          </a:r>
          <a:r>
            <a:rPr lang="en-GB" dirty="0"/>
            <a:t> </a:t>
          </a:r>
          <a:r>
            <a:rPr lang="en-GB" dirty="0" err="1"/>
            <a:t>valores</a:t>
          </a:r>
          <a:r>
            <a:rPr lang="en-GB" dirty="0"/>
            <a:t> </a:t>
          </a:r>
          <a:r>
            <a:rPr lang="en-GB" dirty="0" err="1"/>
            <a:t>éticos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deporte</a:t>
          </a:r>
          <a:r>
            <a:rPr lang="en-GB" dirty="0"/>
            <a:t>. </a:t>
          </a:r>
          <a:endParaRPr lang="en-US" dirty="0"/>
        </a:p>
      </dgm:t>
    </dgm:pt>
    <dgm:pt modelId="{1ACD627C-7BD1-4930-ACB6-A6A19292BEB6}" type="parTrans" cxnId="{B10C8066-0115-48FE-A2A8-0519FE01DAC9}">
      <dgm:prSet/>
      <dgm:spPr/>
      <dgm:t>
        <a:bodyPr/>
        <a:lstStyle/>
        <a:p>
          <a:endParaRPr lang="en-US"/>
        </a:p>
      </dgm:t>
    </dgm:pt>
    <dgm:pt modelId="{31C7FD7B-6F19-4F46-B9CB-A05B2E3FAB21}" type="sibTrans" cxnId="{B10C8066-0115-48FE-A2A8-0519FE01DAC9}">
      <dgm:prSet/>
      <dgm:spPr/>
      <dgm:t>
        <a:bodyPr/>
        <a:lstStyle/>
        <a:p>
          <a:endParaRPr lang="en-US"/>
        </a:p>
      </dgm:t>
    </dgm:pt>
    <dgm:pt modelId="{7F95B684-55C2-43D5-B5A7-55A77220BE29}">
      <dgm:prSet/>
      <dgm:spPr/>
      <dgm:t>
        <a:bodyPr/>
        <a:lstStyle/>
        <a:p>
          <a:r>
            <a:rPr lang="en-GB" dirty="0"/>
            <a:t>Las </a:t>
          </a:r>
          <a:r>
            <a:rPr lang="en-GB" dirty="0" err="1"/>
            <a:t>sanciones</a:t>
          </a:r>
          <a:r>
            <a:rPr lang="en-GB" dirty="0"/>
            <a:t> son </a:t>
          </a:r>
          <a:r>
            <a:rPr lang="en-GB" dirty="0" err="1"/>
            <a:t>necesarias</a:t>
          </a:r>
          <a:r>
            <a:rPr lang="en-GB" dirty="0"/>
            <a:t> para </a:t>
          </a:r>
          <a:r>
            <a:rPr lang="en-GB" dirty="0" err="1"/>
            <a:t>garantizar</a:t>
          </a:r>
          <a:r>
            <a:rPr lang="en-GB" dirty="0"/>
            <a:t> </a:t>
          </a:r>
          <a:r>
            <a:rPr lang="en-GB" dirty="0" err="1"/>
            <a:t>el</a:t>
          </a:r>
          <a:r>
            <a:rPr lang="en-GB" dirty="0"/>
            <a:t> </a:t>
          </a:r>
          <a:r>
            <a:rPr lang="en-GB" dirty="0" err="1"/>
            <a:t>cumplimiento</a:t>
          </a:r>
          <a:r>
            <a:rPr lang="en-GB" dirty="0"/>
            <a:t> de la </a:t>
          </a:r>
          <a:r>
            <a:rPr lang="en-GB" dirty="0" err="1"/>
            <a:t>prohibición</a:t>
          </a:r>
          <a:r>
            <a:rPr lang="en-GB" dirty="0"/>
            <a:t> de </a:t>
          </a:r>
          <a:r>
            <a:rPr lang="en-GB" dirty="0" err="1"/>
            <a:t>dopaje</a:t>
          </a:r>
          <a:r>
            <a:rPr lang="en-GB" dirty="0"/>
            <a:t>, </a:t>
          </a:r>
          <a:r>
            <a:rPr lang="en-GB" dirty="0" err="1"/>
            <a:t>pero</a:t>
          </a:r>
          <a:r>
            <a:rPr lang="en-GB" dirty="0"/>
            <a:t> </a:t>
          </a:r>
          <a:r>
            <a:rPr lang="en-GB" dirty="0" err="1"/>
            <a:t>tienen</a:t>
          </a:r>
          <a:r>
            <a:rPr lang="en-GB" dirty="0"/>
            <a:t> que ser </a:t>
          </a:r>
          <a:r>
            <a:rPr lang="en-GB" dirty="0" err="1"/>
            <a:t>proporcionadas</a:t>
          </a:r>
          <a:r>
            <a:rPr lang="en-GB" dirty="0"/>
            <a:t> al </a:t>
          </a:r>
          <a:r>
            <a:rPr lang="en-GB" dirty="0" err="1"/>
            <a:t>objetivo</a:t>
          </a:r>
          <a:r>
            <a:rPr lang="en-GB" dirty="0"/>
            <a:t> (no </a:t>
          </a:r>
          <a:r>
            <a:rPr lang="en-GB" dirty="0" err="1"/>
            <a:t>deben</a:t>
          </a:r>
          <a:r>
            <a:rPr lang="en-GB" dirty="0"/>
            <a:t> ser </a:t>
          </a:r>
          <a:r>
            <a:rPr lang="en-GB" dirty="0" err="1"/>
            <a:t>excesivas</a:t>
          </a:r>
          <a:r>
            <a:rPr lang="en-GB" dirty="0"/>
            <a:t>)</a:t>
          </a:r>
          <a:endParaRPr lang="en-US" dirty="0"/>
        </a:p>
      </dgm:t>
    </dgm:pt>
    <dgm:pt modelId="{D890CB20-B443-4B6B-A52A-FC73558E0EFC}" type="parTrans" cxnId="{446D9ECD-E8C8-4D50-97F6-1A5681944269}">
      <dgm:prSet/>
      <dgm:spPr/>
      <dgm:t>
        <a:bodyPr/>
        <a:lstStyle/>
        <a:p>
          <a:endParaRPr lang="en-US"/>
        </a:p>
      </dgm:t>
    </dgm:pt>
    <dgm:pt modelId="{2361ACBC-90B6-4A3D-9A53-300A4D10951B}" type="sibTrans" cxnId="{446D9ECD-E8C8-4D50-97F6-1A5681944269}">
      <dgm:prSet/>
      <dgm:spPr/>
      <dgm:t>
        <a:bodyPr/>
        <a:lstStyle/>
        <a:p>
          <a:endParaRPr lang="en-US"/>
        </a:p>
      </dgm:t>
    </dgm:pt>
    <dgm:pt modelId="{0378F0B5-A6EE-4648-AE29-0F007F95E635}" type="pres">
      <dgm:prSet presAssocID="{7D9DDBC3-8A76-464B-81CF-BBB9DED665EE}" presName="linear" presStyleCnt="0">
        <dgm:presLayoutVars>
          <dgm:animLvl val="lvl"/>
          <dgm:resizeHandles val="exact"/>
        </dgm:presLayoutVars>
      </dgm:prSet>
      <dgm:spPr/>
    </dgm:pt>
    <dgm:pt modelId="{A8331AFC-8070-9643-B066-5A89ABC605AB}" type="pres">
      <dgm:prSet presAssocID="{7011FFD5-5670-463B-BBDA-1E93D9F4D8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48E4E49-FA85-4A49-A7DE-F9868573FBE9}" type="pres">
      <dgm:prSet presAssocID="{81716FEC-F7B9-4128-B8F0-F45C984AEA2B}" presName="spacer" presStyleCnt="0"/>
      <dgm:spPr/>
    </dgm:pt>
    <dgm:pt modelId="{E1F0003C-475E-A64A-8767-FEBB5B299220}" type="pres">
      <dgm:prSet presAssocID="{FD955AFC-8205-4DCC-8F44-D55BCC4020F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AC0DB7-6ED2-7444-A05B-D8ED73BFFFBB}" type="pres">
      <dgm:prSet presAssocID="{31C7FD7B-6F19-4F46-B9CB-A05B2E3FAB21}" presName="spacer" presStyleCnt="0"/>
      <dgm:spPr/>
    </dgm:pt>
    <dgm:pt modelId="{ED8BC9B5-9570-514D-AA77-E57E674C731E}" type="pres">
      <dgm:prSet presAssocID="{7F95B684-55C2-43D5-B5A7-55A77220BE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9FBC625-57E1-BC49-B9E6-034B89CF9568}" type="presOf" srcId="{7011FFD5-5670-463B-BBDA-1E93D9F4D899}" destId="{A8331AFC-8070-9643-B066-5A89ABC605AB}" srcOrd="0" destOrd="0" presId="urn:microsoft.com/office/officeart/2005/8/layout/vList2"/>
    <dgm:cxn modelId="{9ECED864-10EF-B348-9837-99BB0DBD7AD3}" type="presOf" srcId="{FD955AFC-8205-4DCC-8F44-D55BCC4020F0}" destId="{E1F0003C-475E-A64A-8767-FEBB5B299220}" srcOrd="0" destOrd="0" presId="urn:microsoft.com/office/officeart/2005/8/layout/vList2"/>
    <dgm:cxn modelId="{B10C8066-0115-48FE-A2A8-0519FE01DAC9}" srcId="{7D9DDBC3-8A76-464B-81CF-BBB9DED665EE}" destId="{FD955AFC-8205-4DCC-8F44-D55BCC4020F0}" srcOrd="1" destOrd="0" parTransId="{1ACD627C-7BD1-4930-ACB6-A6A19292BEB6}" sibTransId="{31C7FD7B-6F19-4F46-B9CB-A05B2E3FAB21}"/>
    <dgm:cxn modelId="{69400871-776D-7340-83D8-8E39F74A6342}" type="presOf" srcId="{7D9DDBC3-8A76-464B-81CF-BBB9DED665EE}" destId="{0378F0B5-A6EE-4648-AE29-0F007F95E635}" srcOrd="0" destOrd="0" presId="urn:microsoft.com/office/officeart/2005/8/layout/vList2"/>
    <dgm:cxn modelId="{446D9ECD-E8C8-4D50-97F6-1A5681944269}" srcId="{7D9DDBC3-8A76-464B-81CF-BBB9DED665EE}" destId="{7F95B684-55C2-43D5-B5A7-55A77220BE29}" srcOrd="2" destOrd="0" parTransId="{D890CB20-B443-4B6B-A52A-FC73558E0EFC}" sibTransId="{2361ACBC-90B6-4A3D-9A53-300A4D10951B}"/>
    <dgm:cxn modelId="{BD26B1E8-0C77-D841-8BC2-17659FE04BE0}" type="presOf" srcId="{7F95B684-55C2-43D5-B5A7-55A77220BE29}" destId="{ED8BC9B5-9570-514D-AA77-E57E674C731E}" srcOrd="0" destOrd="0" presId="urn:microsoft.com/office/officeart/2005/8/layout/vList2"/>
    <dgm:cxn modelId="{FC7A7AFE-0162-4259-984B-C1F4443A9DE8}" srcId="{7D9DDBC3-8A76-464B-81CF-BBB9DED665EE}" destId="{7011FFD5-5670-463B-BBDA-1E93D9F4D899}" srcOrd="0" destOrd="0" parTransId="{38F69D00-ACE6-4A13-AC9B-80F0223FF9C3}" sibTransId="{81716FEC-F7B9-4128-B8F0-F45C984AEA2B}"/>
    <dgm:cxn modelId="{E2ED68DD-533E-CF40-B11A-F98110FB91D7}" type="presParOf" srcId="{0378F0B5-A6EE-4648-AE29-0F007F95E635}" destId="{A8331AFC-8070-9643-B066-5A89ABC605AB}" srcOrd="0" destOrd="0" presId="urn:microsoft.com/office/officeart/2005/8/layout/vList2"/>
    <dgm:cxn modelId="{CD7FE4DB-D521-8248-9B63-D78A29A7B4A2}" type="presParOf" srcId="{0378F0B5-A6EE-4648-AE29-0F007F95E635}" destId="{448E4E49-FA85-4A49-A7DE-F9868573FBE9}" srcOrd="1" destOrd="0" presId="urn:microsoft.com/office/officeart/2005/8/layout/vList2"/>
    <dgm:cxn modelId="{7EE6A994-366B-7949-A5B6-697C0B34C3A7}" type="presParOf" srcId="{0378F0B5-A6EE-4648-AE29-0F007F95E635}" destId="{E1F0003C-475E-A64A-8767-FEBB5B299220}" srcOrd="2" destOrd="0" presId="urn:microsoft.com/office/officeart/2005/8/layout/vList2"/>
    <dgm:cxn modelId="{49840482-1372-CA44-8588-DAC121E78EE7}" type="presParOf" srcId="{0378F0B5-A6EE-4648-AE29-0F007F95E635}" destId="{B2AC0DB7-6ED2-7444-A05B-D8ED73BFFFBB}" srcOrd="3" destOrd="0" presId="urn:microsoft.com/office/officeart/2005/8/layout/vList2"/>
    <dgm:cxn modelId="{EBE8F166-AB3F-DC49-9E79-ADB4BA1C3224}" type="presParOf" srcId="{0378F0B5-A6EE-4648-AE29-0F007F95E635}" destId="{ED8BC9B5-9570-514D-AA77-E57E674C731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CC2808-07CB-4FE3-A1AE-5DB290EAB32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3104CC-519B-4B8A-B5A1-51153587E4B7}">
      <dgm:prSet/>
      <dgm:spPr/>
      <dgm:t>
        <a:bodyPr/>
        <a:lstStyle/>
        <a:p>
          <a:r>
            <a:rPr lang="es-ES" dirty="0">
              <a:solidFill>
                <a:srgbClr val="FF0000"/>
              </a:solidFill>
            </a:rPr>
            <a:t>NO EXENCIÓN GENERAL </a:t>
          </a:r>
          <a:r>
            <a:rPr lang="es-ES" dirty="0"/>
            <a:t>del deporte a la legislación de la UE</a:t>
          </a:r>
          <a:endParaRPr lang="en-US" dirty="0"/>
        </a:p>
      </dgm:t>
    </dgm:pt>
    <dgm:pt modelId="{E0EB10F9-D0D6-46B5-A89F-BB8557BF0A8B}" type="parTrans" cxnId="{C7BE89EE-3A96-4112-BB4D-E130400C78A8}">
      <dgm:prSet/>
      <dgm:spPr/>
      <dgm:t>
        <a:bodyPr/>
        <a:lstStyle/>
        <a:p>
          <a:endParaRPr lang="en-US"/>
        </a:p>
      </dgm:t>
    </dgm:pt>
    <dgm:pt modelId="{D3F64C9B-EC80-46D5-BE1E-D38E8EA1265A}" type="sibTrans" cxnId="{C7BE89EE-3A96-4112-BB4D-E130400C78A8}">
      <dgm:prSet/>
      <dgm:spPr/>
      <dgm:t>
        <a:bodyPr/>
        <a:lstStyle/>
        <a:p>
          <a:endParaRPr lang="en-US"/>
        </a:p>
      </dgm:t>
    </dgm:pt>
    <dgm:pt modelId="{D10DACAC-5B79-411A-A91C-6F4F8B619BF4}">
      <dgm:prSet/>
      <dgm:spPr/>
      <dgm:t>
        <a:bodyPr/>
        <a:lstStyle/>
        <a:p>
          <a:r>
            <a:rPr lang="en-GB" b="0" i="0" u="none" dirty="0" err="1"/>
            <a:t>Todas</a:t>
          </a:r>
          <a:r>
            <a:rPr lang="en-GB" b="0" i="0" u="none" dirty="0"/>
            <a:t> las </a:t>
          </a:r>
          <a:r>
            <a:rPr lang="en-GB" b="0" i="0" u="none" dirty="0" err="1"/>
            <a:t>normas</a:t>
          </a:r>
          <a:r>
            <a:rPr lang="en-GB" b="0" i="0" u="none" dirty="0"/>
            <a:t> </a:t>
          </a:r>
          <a:r>
            <a:rPr lang="en-GB" b="0" i="0" u="none" dirty="0" err="1"/>
            <a:t>sobre</a:t>
          </a:r>
          <a:r>
            <a:rPr lang="en-GB" b="0" i="0" u="none" dirty="0"/>
            <a:t> </a:t>
          </a:r>
          <a:r>
            <a:rPr lang="en-GB" b="0" i="0" u="none" dirty="0" err="1"/>
            <a:t>autorizaciones</a:t>
          </a:r>
          <a:r>
            <a:rPr lang="en-GB" b="0" i="0" u="none" dirty="0"/>
            <a:t> de </a:t>
          </a:r>
          <a:r>
            <a:rPr lang="en-GB" b="0" i="0" u="none" dirty="0" err="1"/>
            <a:t>eventos</a:t>
          </a:r>
          <a:r>
            <a:rPr lang="en-GB" b="0" i="0" u="none" dirty="0"/>
            <a:t> de </a:t>
          </a:r>
          <a:r>
            <a:rPr lang="en-GB" b="0" i="0" u="none" dirty="0" err="1"/>
            <a:t>terceros</a:t>
          </a:r>
          <a:r>
            <a:rPr lang="en-GB" b="0" i="0" u="none" dirty="0"/>
            <a:t> </a:t>
          </a:r>
          <a:r>
            <a:rPr lang="en-GB" b="0" i="0" u="none" dirty="0" err="1"/>
            <a:t>deben</a:t>
          </a:r>
          <a:r>
            <a:rPr lang="en-GB" b="0" i="0" u="none" dirty="0"/>
            <a:t> </a:t>
          </a:r>
          <a:r>
            <a:rPr lang="en-GB" b="0" i="0" u="none" dirty="0" err="1"/>
            <a:t>basarse</a:t>
          </a:r>
          <a:r>
            <a:rPr lang="en-GB" b="0" i="0" u="none" dirty="0"/>
            <a:t> </a:t>
          </a:r>
          <a:r>
            <a:rPr lang="en-GB" b="0" i="0" u="none" dirty="0" err="1"/>
            <a:t>en</a:t>
          </a:r>
          <a:r>
            <a:rPr lang="en-GB" b="0" i="0" u="none" dirty="0"/>
            <a:t> </a:t>
          </a:r>
          <a:r>
            <a:rPr lang="en-GB" b="0" i="0" u="none" dirty="0" err="1">
              <a:solidFill>
                <a:srgbClr val="FF0000"/>
              </a:solidFill>
            </a:rPr>
            <a:t>criterios</a:t>
          </a:r>
          <a:r>
            <a:rPr lang="en-GB" b="0" i="0" u="none" dirty="0">
              <a:solidFill>
                <a:srgbClr val="FF0000"/>
              </a:solidFill>
            </a:rPr>
            <a:t> </a:t>
          </a:r>
          <a:r>
            <a:rPr lang="en-GB" b="0" i="0" u="none" dirty="0" err="1">
              <a:solidFill>
                <a:srgbClr val="FF0000"/>
              </a:solidFill>
            </a:rPr>
            <a:t>objetivos</a:t>
          </a:r>
          <a:r>
            <a:rPr lang="en-GB" b="0" i="0" u="none" dirty="0">
              <a:solidFill>
                <a:srgbClr val="FF0000"/>
              </a:solidFill>
            </a:rPr>
            <a:t>, </a:t>
          </a:r>
          <a:r>
            <a:rPr lang="en-GB" b="0" i="0" u="none" dirty="0" err="1">
              <a:solidFill>
                <a:srgbClr val="FF0000"/>
              </a:solidFill>
            </a:rPr>
            <a:t>transparentes</a:t>
          </a:r>
          <a:r>
            <a:rPr lang="en-GB" b="0" i="0" u="none" dirty="0"/>
            <a:t> y no </a:t>
          </a:r>
          <a:r>
            <a:rPr lang="en-GB" b="0" i="0" u="none" dirty="0" err="1"/>
            <a:t>discriminatorios</a:t>
          </a:r>
          <a:r>
            <a:rPr lang="en-GB" b="0" i="0" u="none" dirty="0"/>
            <a:t>.</a:t>
          </a:r>
          <a:endParaRPr lang="en-US" dirty="0"/>
        </a:p>
      </dgm:t>
    </dgm:pt>
    <dgm:pt modelId="{81287190-245B-4D50-8DFD-0E2F0BB8172E}" type="parTrans" cxnId="{653B4371-56D4-4936-97B3-290C96B00CBD}">
      <dgm:prSet/>
      <dgm:spPr/>
      <dgm:t>
        <a:bodyPr/>
        <a:lstStyle/>
        <a:p>
          <a:endParaRPr lang="en-US"/>
        </a:p>
      </dgm:t>
    </dgm:pt>
    <dgm:pt modelId="{906A294B-1C49-4058-A773-E127102411A1}" type="sibTrans" cxnId="{653B4371-56D4-4936-97B3-290C96B00CBD}">
      <dgm:prSet/>
      <dgm:spPr/>
      <dgm:t>
        <a:bodyPr/>
        <a:lstStyle/>
        <a:p>
          <a:endParaRPr lang="en-US"/>
        </a:p>
      </dgm:t>
    </dgm:pt>
    <dgm:pt modelId="{A171FE47-818B-4EC5-821C-704F7EFAE3A8}">
      <dgm:prSet/>
      <dgm:spPr/>
      <dgm:t>
        <a:bodyPr/>
        <a:lstStyle/>
        <a:p>
          <a:r>
            <a:rPr lang="es-ES" dirty="0"/>
            <a:t>Las </a:t>
          </a:r>
          <a:r>
            <a:rPr lang="es-ES" dirty="0">
              <a:solidFill>
                <a:srgbClr val="FF0000"/>
              </a:solidFill>
            </a:rPr>
            <a:t>sanciones</a:t>
          </a:r>
          <a:r>
            <a:rPr lang="es-ES" dirty="0"/>
            <a:t> deben ser </a:t>
          </a:r>
          <a:r>
            <a:rPr lang="es-ES" dirty="0">
              <a:solidFill>
                <a:srgbClr val="FF0000"/>
              </a:solidFill>
            </a:rPr>
            <a:t>proporcionadas </a:t>
          </a:r>
          <a:r>
            <a:rPr lang="es-ES" dirty="0"/>
            <a:t>(Meca Medina Test</a:t>
          </a:r>
          <a:r>
            <a:rPr lang="en-US" dirty="0"/>
            <a:t>).</a:t>
          </a:r>
        </a:p>
      </dgm:t>
    </dgm:pt>
    <dgm:pt modelId="{EA9A981E-D384-4E2F-B26F-C3D9CEF2EE98}" type="parTrans" cxnId="{F277D63E-EF48-41D1-9BDF-C02F23969612}">
      <dgm:prSet/>
      <dgm:spPr/>
      <dgm:t>
        <a:bodyPr/>
        <a:lstStyle/>
        <a:p>
          <a:endParaRPr lang="en-US"/>
        </a:p>
      </dgm:t>
    </dgm:pt>
    <dgm:pt modelId="{FAA049FA-BDCD-4965-8358-7E2243AAD1B2}" type="sibTrans" cxnId="{F277D63E-EF48-41D1-9BDF-C02F23969612}">
      <dgm:prSet/>
      <dgm:spPr/>
      <dgm:t>
        <a:bodyPr/>
        <a:lstStyle/>
        <a:p>
          <a:endParaRPr lang="en-US"/>
        </a:p>
      </dgm:t>
    </dgm:pt>
    <dgm:pt modelId="{3119A5C3-50E1-1648-A2C5-4B34842DA3B5}" type="pres">
      <dgm:prSet presAssocID="{10CC2808-07CB-4FE3-A1AE-5DB290EAB3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33F829-2553-CB42-A3D6-C619578C8844}" type="pres">
      <dgm:prSet presAssocID="{963104CC-519B-4B8A-B5A1-51153587E4B7}" presName="hierRoot1" presStyleCnt="0"/>
      <dgm:spPr/>
    </dgm:pt>
    <dgm:pt modelId="{357A67BC-36F0-9442-A7EF-A8E509057004}" type="pres">
      <dgm:prSet presAssocID="{963104CC-519B-4B8A-B5A1-51153587E4B7}" presName="composite" presStyleCnt="0"/>
      <dgm:spPr/>
    </dgm:pt>
    <dgm:pt modelId="{2A8722E7-F460-9F40-8F69-322FEA284FFC}" type="pres">
      <dgm:prSet presAssocID="{963104CC-519B-4B8A-B5A1-51153587E4B7}" presName="background" presStyleLbl="node0" presStyleIdx="0" presStyleCnt="3"/>
      <dgm:spPr/>
    </dgm:pt>
    <dgm:pt modelId="{57F50F61-4FE4-9D40-B0C3-97877D0B282F}" type="pres">
      <dgm:prSet presAssocID="{963104CC-519B-4B8A-B5A1-51153587E4B7}" presName="text" presStyleLbl="fgAcc0" presStyleIdx="0" presStyleCnt="3">
        <dgm:presLayoutVars>
          <dgm:chPref val="3"/>
        </dgm:presLayoutVars>
      </dgm:prSet>
      <dgm:spPr/>
    </dgm:pt>
    <dgm:pt modelId="{BD4C54BB-A8A2-6348-AF01-2092E83B6FC1}" type="pres">
      <dgm:prSet presAssocID="{963104CC-519B-4B8A-B5A1-51153587E4B7}" presName="hierChild2" presStyleCnt="0"/>
      <dgm:spPr/>
    </dgm:pt>
    <dgm:pt modelId="{AF8D01F5-8D3B-6D45-A214-43E9D5CD4F33}" type="pres">
      <dgm:prSet presAssocID="{D10DACAC-5B79-411A-A91C-6F4F8B619BF4}" presName="hierRoot1" presStyleCnt="0"/>
      <dgm:spPr/>
    </dgm:pt>
    <dgm:pt modelId="{711D8E89-F881-DB46-AFC8-0EAF5013367A}" type="pres">
      <dgm:prSet presAssocID="{D10DACAC-5B79-411A-A91C-6F4F8B619BF4}" presName="composite" presStyleCnt="0"/>
      <dgm:spPr/>
    </dgm:pt>
    <dgm:pt modelId="{148495EC-482F-394D-88B1-AC87C638FAAA}" type="pres">
      <dgm:prSet presAssocID="{D10DACAC-5B79-411A-A91C-6F4F8B619BF4}" presName="background" presStyleLbl="node0" presStyleIdx="1" presStyleCnt="3"/>
      <dgm:spPr/>
    </dgm:pt>
    <dgm:pt modelId="{3846EB91-D359-C743-B085-CCBDDDB75F5A}" type="pres">
      <dgm:prSet presAssocID="{D10DACAC-5B79-411A-A91C-6F4F8B619BF4}" presName="text" presStyleLbl="fgAcc0" presStyleIdx="1" presStyleCnt="3">
        <dgm:presLayoutVars>
          <dgm:chPref val="3"/>
        </dgm:presLayoutVars>
      </dgm:prSet>
      <dgm:spPr/>
    </dgm:pt>
    <dgm:pt modelId="{60935FF5-DC2F-DD48-8165-F61003BB6867}" type="pres">
      <dgm:prSet presAssocID="{D10DACAC-5B79-411A-A91C-6F4F8B619BF4}" presName="hierChild2" presStyleCnt="0"/>
      <dgm:spPr/>
    </dgm:pt>
    <dgm:pt modelId="{BF1DC528-7050-7246-9C00-7D99DFDEA63A}" type="pres">
      <dgm:prSet presAssocID="{A171FE47-818B-4EC5-821C-704F7EFAE3A8}" presName="hierRoot1" presStyleCnt="0"/>
      <dgm:spPr/>
    </dgm:pt>
    <dgm:pt modelId="{C2F4C60C-A556-8D4B-9D81-CC6DAE333C41}" type="pres">
      <dgm:prSet presAssocID="{A171FE47-818B-4EC5-821C-704F7EFAE3A8}" presName="composite" presStyleCnt="0"/>
      <dgm:spPr/>
    </dgm:pt>
    <dgm:pt modelId="{6EFCDAD8-E65D-6045-B2C1-EE7A5EE0D7A2}" type="pres">
      <dgm:prSet presAssocID="{A171FE47-818B-4EC5-821C-704F7EFAE3A8}" presName="background" presStyleLbl="node0" presStyleIdx="2" presStyleCnt="3"/>
      <dgm:spPr/>
    </dgm:pt>
    <dgm:pt modelId="{B98B8677-E692-5440-82A3-B60D7DD6E667}" type="pres">
      <dgm:prSet presAssocID="{A171FE47-818B-4EC5-821C-704F7EFAE3A8}" presName="text" presStyleLbl="fgAcc0" presStyleIdx="2" presStyleCnt="3">
        <dgm:presLayoutVars>
          <dgm:chPref val="3"/>
        </dgm:presLayoutVars>
      </dgm:prSet>
      <dgm:spPr/>
    </dgm:pt>
    <dgm:pt modelId="{83F54C64-AFDE-0F4C-8952-4908F553DDB2}" type="pres">
      <dgm:prSet presAssocID="{A171FE47-818B-4EC5-821C-704F7EFAE3A8}" presName="hierChild2" presStyleCnt="0"/>
      <dgm:spPr/>
    </dgm:pt>
  </dgm:ptLst>
  <dgm:cxnLst>
    <dgm:cxn modelId="{847E4026-16BB-724F-A0A4-A17795A30558}" type="presOf" srcId="{963104CC-519B-4B8A-B5A1-51153587E4B7}" destId="{57F50F61-4FE4-9D40-B0C3-97877D0B282F}" srcOrd="0" destOrd="0" presId="urn:microsoft.com/office/officeart/2005/8/layout/hierarchy1"/>
    <dgm:cxn modelId="{F277D63E-EF48-41D1-9BDF-C02F23969612}" srcId="{10CC2808-07CB-4FE3-A1AE-5DB290EAB327}" destId="{A171FE47-818B-4EC5-821C-704F7EFAE3A8}" srcOrd="2" destOrd="0" parTransId="{EA9A981E-D384-4E2F-B26F-C3D9CEF2EE98}" sibTransId="{FAA049FA-BDCD-4965-8358-7E2243AAD1B2}"/>
    <dgm:cxn modelId="{034C7552-BC9B-AC41-A476-110E5049562D}" type="presOf" srcId="{10CC2808-07CB-4FE3-A1AE-5DB290EAB327}" destId="{3119A5C3-50E1-1648-A2C5-4B34842DA3B5}" srcOrd="0" destOrd="0" presId="urn:microsoft.com/office/officeart/2005/8/layout/hierarchy1"/>
    <dgm:cxn modelId="{653B4371-56D4-4936-97B3-290C96B00CBD}" srcId="{10CC2808-07CB-4FE3-A1AE-5DB290EAB327}" destId="{D10DACAC-5B79-411A-A91C-6F4F8B619BF4}" srcOrd="1" destOrd="0" parTransId="{81287190-245B-4D50-8DFD-0E2F0BB8172E}" sibTransId="{906A294B-1C49-4058-A773-E127102411A1}"/>
    <dgm:cxn modelId="{5CAA2C78-2D2A-D943-897D-26CD273A8FC2}" type="presOf" srcId="{A171FE47-818B-4EC5-821C-704F7EFAE3A8}" destId="{B98B8677-E692-5440-82A3-B60D7DD6E667}" srcOrd="0" destOrd="0" presId="urn:microsoft.com/office/officeart/2005/8/layout/hierarchy1"/>
    <dgm:cxn modelId="{D96427D3-0538-FC4B-A09D-AA09715FE88D}" type="presOf" srcId="{D10DACAC-5B79-411A-A91C-6F4F8B619BF4}" destId="{3846EB91-D359-C743-B085-CCBDDDB75F5A}" srcOrd="0" destOrd="0" presId="urn:microsoft.com/office/officeart/2005/8/layout/hierarchy1"/>
    <dgm:cxn modelId="{C7BE89EE-3A96-4112-BB4D-E130400C78A8}" srcId="{10CC2808-07CB-4FE3-A1AE-5DB290EAB327}" destId="{963104CC-519B-4B8A-B5A1-51153587E4B7}" srcOrd="0" destOrd="0" parTransId="{E0EB10F9-D0D6-46B5-A89F-BB8557BF0A8B}" sibTransId="{D3F64C9B-EC80-46D5-BE1E-D38E8EA1265A}"/>
    <dgm:cxn modelId="{F849A263-FF3C-4140-822A-312A664306C2}" type="presParOf" srcId="{3119A5C3-50E1-1648-A2C5-4B34842DA3B5}" destId="{F833F829-2553-CB42-A3D6-C619578C8844}" srcOrd="0" destOrd="0" presId="urn:microsoft.com/office/officeart/2005/8/layout/hierarchy1"/>
    <dgm:cxn modelId="{7A2B044B-2C31-4046-BF42-93BB882608D6}" type="presParOf" srcId="{F833F829-2553-CB42-A3D6-C619578C8844}" destId="{357A67BC-36F0-9442-A7EF-A8E509057004}" srcOrd="0" destOrd="0" presId="urn:microsoft.com/office/officeart/2005/8/layout/hierarchy1"/>
    <dgm:cxn modelId="{8327823C-0F65-A242-81D5-35F565727BAF}" type="presParOf" srcId="{357A67BC-36F0-9442-A7EF-A8E509057004}" destId="{2A8722E7-F460-9F40-8F69-322FEA284FFC}" srcOrd="0" destOrd="0" presId="urn:microsoft.com/office/officeart/2005/8/layout/hierarchy1"/>
    <dgm:cxn modelId="{E0418D1F-0595-6546-8F93-DF77559633C6}" type="presParOf" srcId="{357A67BC-36F0-9442-A7EF-A8E509057004}" destId="{57F50F61-4FE4-9D40-B0C3-97877D0B282F}" srcOrd="1" destOrd="0" presId="urn:microsoft.com/office/officeart/2005/8/layout/hierarchy1"/>
    <dgm:cxn modelId="{40CE9F89-5C6A-FE4D-9DCB-7DF0A0FEE0C8}" type="presParOf" srcId="{F833F829-2553-CB42-A3D6-C619578C8844}" destId="{BD4C54BB-A8A2-6348-AF01-2092E83B6FC1}" srcOrd="1" destOrd="0" presId="urn:microsoft.com/office/officeart/2005/8/layout/hierarchy1"/>
    <dgm:cxn modelId="{8D18E303-83FC-1C46-8133-6004B48D39FF}" type="presParOf" srcId="{3119A5C3-50E1-1648-A2C5-4B34842DA3B5}" destId="{AF8D01F5-8D3B-6D45-A214-43E9D5CD4F33}" srcOrd="1" destOrd="0" presId="urn:microsoft.com/office/officeart/2005/8/layout/hierarchy1"/>
    <dgm:cxn modelId="{BBF020A9-D7FC-5642-AC1B-407253D1AD2B}" type="presParOf" srcId="{AF8D01F5-8D3B-6D45-A214-43E9D5CD4F33}" destId="{711D8E89-F881-DB46-AFC8-0EAF5013367A}" srcOrd="0" destOrd="0" presId="urn:microsoft.com/office/officeart/2005/8/layout/hierarchy1"/>
    <dgm:cxn modelId="{03610A62-2A11-AC48-B04B-030CC8E7A677}" type="presParOf" srcId="{711D8E89-F881-DB46-AFC8-0EAF5013367A}" destId="{148495EC-482F-394D-88B1-AC87C638FAAA}" srcOrd="0" destOrd="0" presId="urn:microsoft.com/office/officeart/2005/8/layout/hierarchy1"/>
    <dgm:cxn modelId="{015DAF60-1745-5D42-BCF1-8BFD01B307E8}" type="presParOf" srcId="{711D8E89-F881-DB46-AFC8-0EAF5013367A}" destId="{3846EB91-D359-C743-B085-CCBDDDB75F5A}" srcOrd="1" destOrd="0" presId="urn:microsoft.com/office/officeart/2005/8/layout/hierarchy1"/>
    <dgm:cxn modelId="{02987263-506A-7A4F-B7E9-2863B5FB0CB1}" type="presParOf" srcId="{AF8D01F5-8D3B-6D45-A214-43E9D5CD4F33}" destId="{60935FF5-DC2F-DD48-8165-F61003BB6867}" srcOrd="1" destOrd="0" presId="urn:microsoft.com/office/officeart/2005/8/layout/hierarchy1"/>
    <dgm:cxn modelId="{31ADC07E-412B-3440-9A4A-ADF56DC2DE91}" type="presParOf" srcId="{3119A5C3-50E1-1648-A2C5-4B34842DA3B5}" destId="{BF1DC528-7050-7246-9C00-7D99DFDEA63A}" srcOrd="2" destOrd="0" presId="urn:microsoft.com/office/officeart/2005/8/layout/hierarchy1"/>
    <dgm:cxn modelId="{84DF00B9-D6DC-5045-A93B-2D4B4EC87674}" type="presParOf" srcId="{BF1DC528-7050-7246-9C00-7D99DFDEA63A}" destId="{C2F4C60C-A556-8D4B-9D81-CC6DAE333C41}" srcOrd="0" destOrd="0" presId="urn:microsoft.com/office/officeart/2005/8/layout/hierarchy1"/>
    <dgm:cxn modelId="{0B4EE2FE-04E9-1E44-A4AF-3DC762460AAD}" type="presParOf" srcId="{C2F4C60C-A556-8D4B-9D81-CC6DAE333C41}" destId="{6EFCDAD8-E65D-6045-B2C1-EE7A5EE0D7A2}" srcOrd="0" destOrd="0" presId="urn:microsoft.com/office/officeart/2005/8/layout/hierarchy1"/>
    <dgm:cxn modelId="{7332F99D-45BE-5C4E-BFD3-006A6731BB6E}" type="presParOf" srcId="{C2F4C60C-A556-8D4B-9D81-CC6DAE333C41}" destId="{B98B8677-E692-5440-82A3-B60D7DD6E667}" srcOrd="1" destOrd="0" presId="urn:microsoft.com/office/officeart/2005/8/layout/hierarchy1"/>
    <dgm:cxn modelId="{BF74D33B-180E-D34E-A51F-B177F98E12C3}" type="presParOf" srcId="{BF1DC528-7050-7246-9C00-7D99DFDEA63A}" destId="{83F54C64-AFDE-0F4C-8952-4908F553DDB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C93F1A-2543-402A-A95B-D3A5D70083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22B775-5C60-4ABE-AECA-6523E74BD1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i="1" dirty="0"/>
            <a:t>4.1. La </a:t>
          </a:r>
          <a:r>
            <a:rPr lang="en-US" sz="1600" i="1" dirty="0" err="1"/>
            <a:t>especifidad</a:t>
          </a:r>
          <a:r>
            <a:rPr lang="en-US" sz="1600" i="1" dirty="0"/>
            <a:t> del </a:t>
          </a:r>
          <a:r>
            <a:rPr lang="en-US" sz="1600" i="1" dirty="0" err="1"/>
            <a:t>deporte</a:t>
          </a:r>
          <a:endParaRPr lang="en-US" sz="1600" i="1" dirty="0"/>
        </a:p>
        <a:p>
          <a:pPr>
            <a:lnSpc>
              <a:spcPct val="100000"/>
            </a:lnSpc>
          </a:pPr>
          <a:r>
            <a:rPr lang="en-GB" sz="2400" dirty="0"/>
            <a:t>La </a:t>
          </a:r>
          <a:r>
            <a:rPr lang="en-GB" sz="2400" dirty="0" err="1"/>
            <a:t>actividad</a:t>
          </a:r>
          <a:r>
            <a:rPr lang="en-GB" sz="2400" dirty="0"/>
            <a:t> </a:t>
          </a:r>
          <a:r>
            <a:rPr lang="en-GB" sz="2400" dirty="0" err="1"/>
            <a:t>deportiva</a:t>
          </a:r>
          <a:r>
            <a:rPr lang="en-GB" sz="2400" dirty="0"/>
            <a:t> </a:t>
          </a:r>
          <a:r>
            <a:rPr lang="en-GB" sz="2400" u="sng" dirty="0" err="1"/>
            <a:t>esta</a:t>
          </a:r>
          <a:r>
            <a:rPr lang="en-GB" sz="2400" u="sng" dirty="0"/>
            <a:t>́ </a:t>
          </a:r>
          <a:r>
            <a:rPr lang="en-GB" sz="2400" u="sng" dirty="0" err="1"/>
            <a:t>sujeta</a:t>
          </a:r>
          <a:r>
            <a:rPr lang="en-GB" sz="2400" u="sng" dirty="0"/>
            <a:t> a la </a:t>
          </a:r>
          <a:r>
            <a:rPr lang="en-GB" sz="2400" u="sng" dirty="0" err="1"/>
            <a:t>aplicación</a:t>
          </a:r>
          <a:r>
            <a:rPr lang="en-GB" sz="2400" u="sng" dirty="0"/>
            <a:t> de la </a:t>
          </a:r>
          <a:r>
            <a:rPr lang="en-GB" sz="2400" u="sng" dirty="0" err="1"/>
            <a:t>legislación</a:t>
          </a:r>
          <a:r>
            <a:rPr lang="en-GB" sz="2400" u="sng" dirty="0"/>
            <a:t> de la UE…</a:t>
          </a:r>
          <a:endParaRPr lang="en-US" sz="2400" u="sng" dirty="0"/>
        </a:p>
      </dgm:t>
    </dgm:pt>
    <dgm:pt modelId="{44CA0E4C-EA2A-482A-BE3C-14F4B4ECAF7F}" type="parTrans" cxnId="{70EBE242-1ABC-4CFC-A054-A57F55F677C0}">
      <dgm:prSet/>
      <dgm:spPr/>
      <dgm:t>
        <a:bodyPr/>
        <a:lstStyle/>
        <a:p>
          <a:endParaRPr lang="en-US"/>
        </a:p>
      </dgm:t>
    </dgm:pt>
    <dgm:pt modelId="{DE983CB6-6090-41C0-AB4F-EB81561FD36C}" type="sibTrans" cxnId="{70EBE242-1ABC-4CFC-A054-A57F55F677C0}">
      <dgm:prSet/>
      <dgm:spPr/>
      <dgm:t>
        <a:bodyPr/>
        <a:lstStyle/>
        <a:p>
          <a:endParaRPr lang="en-US"/>
        </a:p>
      </dgm:t>
    </dgm:pt>
    <dgm:pt modelId="{E3D34085-7217-4D22-8A82-13F902FAFF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/>
            <a:t>La </a:t>
          </a:r>
          <a:r>
            <a:rPr lang="en-GB" sz="1800" dirty="0" err="1"/>
            <a:t>legislación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</a:t>
          </a:r>
          <a:r>
            <a:rPr lang="en-GB" sz="1800" dirty="0" err="1"/>
            <a:t>materia</a:t>
          </a:r>
          <a:r>
            <a:rPr lang="en-GB" sz="1800" dirty="0"/>
            <a:t> de </a:t>
          </a:r>
          <a:r>
            <a:rPr lang="en-GB" sz="1800" dirty="0" err="1"/>
            <a:t>competencia</a:t>
          </a:r>
          <a:r>
            <a:rPr lang="en-GB" sz="1800" dirty="0"/>
            <a:t> y las </a:t>
          </a:r>
          <a:r>
            <a:rPr lang="en-GB" sz="1800" dirty="0" err="1"/>
            <a:t>disposiciones</a:t>
          </a:r>
          <a:r>
            <a:rPr lang="en-GB" sz="1800" dirty="0"/>
            <a:t> </a:t>
          </a:r>
          <a:r>
            <a:rPr lang="en-GB" sz="1800" dirty="0" err="1"/>
            <a:t>sobre</a:t>
          </a:r>
          <a:r>
            <a:rPr lang="en-GB" sz="1800" dirty="0"/>
            <a:t> </a:t>
          </a:r>
          <a:r>
            <a:rPr lang="en-GB" sz="1800" dirty="0" err="1"/>
            <a:t>el</a:t>
          </a:r>
          <a:r>
            <a:rPr lang="en-GB" sz="1800" dirty="0"/>
            <a:t> mercado interior se </a:t>
          </a:r>
          <a:r>
            <a:rPr lang="en-GB" sz="1800" dirty="0" err="1"/>
            <a:t>aplican</a:t>
          </a:r>
          <a:r>
            <a:rPr lang="en-GB" sz="1800" dirty="0"/>
            <a:t> al </a:t>
          </a:r>
          <a:r>
            <a:rPr lang="en-GB" sz="1800" dirty="0" err="1"/>
            <a:t>deporte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la </a:t>
          </a:r>
          <a:r>
            <a:rPr lang="en-GB" sz="1800" dirty="0" err="1"/>
            <a:t>medida</a:t>
          </a:r>
          <a:r>
            <a:rPr lang="en-GB" sz="1800" dirty="0"/>
            <a:t> </a:t>
          </a:r>
          <a:r>
            <a:rPr lang="en-GB" sz="1800" dirty="0" err="1"/>
            <a:t>en</a:t>
          </a:r>
          <a:r>
            <a:rPr lang="en-GB" sz="1800" dirty="0"/>
            <a:t> que </a:t>
          </a:r>
          <a:r>
            <a:rPr lang="en-GB" sz="1800" dirty="0" err="1"/>
            <a:t>éste</a:t>
          </a:r>
          <a:r>
            <a:rPr lang="en-GB" sz="1800" dirty="0"/>
            <a:t> </a:t>
          </a:r>
          <a:r>
            <a:rPr lang="en-GB" sz="1800" dirty="0" err="1"/>
            <a:t>constituye</a:t>
          </a:r>
          <a:r>
            <a:rPr lang="en-GB" sz="1800" dirty="0"/>
            <a:t> </a:t>
          </a:r>
          <a:r>
            <a:rPr lang="en-GB" sz="1800" dirty="0" err="1"/>
            <a:t>una</a:t>
          </a:r>
          <a:r>
            <a:rPr lang="en-GB" sz="1800" dirty="0"/>
            <a:t> </a:t>
          </a:r>
          <a:r>
            <a:rPr lang="en-GB" sz="1800" dirty="0" err="1"/>
            <a:t>actividad</a:t>
          </a:r>
          <a:r>
            <a:rPr lang="en-GB" sz="1800" dirty="0"/>
            <a:t> </a:t>
          </a:r>
          <a:r>
            <a:rPr lang="en-GB" sz="1800" dirty="0" err="1"/>
            <a:t>económica</a:t>
          </a:r>
          <a:r>
            <a:rPr lang="en-GB" sz="1800" dirty="0"/>
            <a:t>. </a:t>
          </a:r>
          <a:endParaRPr lang="en-US" sz="1800" dirty="0"/>
        </a:p>
      </dgm:t>
    </dgm:pt>
    <dgm:pt modelId="{0EE870C8-C749-4591-B3B5-CD9C34810AD0}" type="parTrans" cxnId="{C3C74936-6E43-4F70-AFE5-9925FD5CD730}">
      <dgm:prSet/>
      <dgm:spPr/>
      <dgm:t>
        <a:bodyPr/>
        <a:lstStyle/>
        <a:p>
          <a:endParaRPr lang="en-US"/>
        </a:p>
      </dgm:t>
    </dgm:pt>
    <dgm:pt modelId="{C201DCAF-A742-44C5-982B-2F93077AB11F}" type="sibTrans" cxnId="{C3C74936-6E43-4F70-AFE5-9925FD5CD730}">
      <dgm:prSet/>
      <dgm:spPr/>
      <dgm:t>
        <a:bodyPr/>
        <a:lstStyle/>
        <a:p>
          <a:endParaRPr lang="en-US"/>
        </a:p>
      </dgm:t>
    </dgm:pt>
    <dgm:pt modelId="{631066E1-08C0-4DEA-84AE-0688A77644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dirty="0"/>
            <a:t>La «</a:t>
          </a:r>
          <a:r>
            <a:rPr lang="en-GB" sz="1600" dirty="0" err="1"/>
            <a:t>especificidad</a:t>
          </a:r>
          <a:r>
            <a:rPr lang="en-GB" sz="1600" dirty="0"/>
            <a:t> del </a:t>
          </a:r>
          <a:r>
            <a:rPr lang="en-GB" sz="1600" dirty="0" err="1"/>
            <a:t>deporte</a:t>
          </a:r>
          <a:r>
            <a:rPr lang="en-GB" sz="1600" dirty="0"/>
            <a:t>» = </a:t>
          </a:r>
          <a:r>
            <a:rPr lang="en-GB" sz="1600" dirty="0" err="1"/>
            <a:t>determinadas</a:t>
          </a:r>
          <a:r>
            <a:rPr lang="en-GB" sz="1600" dirty="0"/>
            <a:t> </a:t>
          </a:r>
          <a:r>
            <a:rPr lang="en-GB" sz="1600" dirty="0" err="1"/>
            <a:t>particularidades</a:t>
          </a:r>
          <a:r>
            <a:rPr lang="en-GB" sz="1600" dirty="0"/>
            <a:t>: </a:t>
          </a:r>
        </a:p>
        <a:p>
          <a:pPr>
            <a:lnSpc>
              <a:spcPct val="100000"/>
            </a:lnSpc>
          </a:pPr>
          <a:r>
            <a:rPr lang="en-GB" sz="1600" b="0" dirty="0" err="1"/>
            <a:t>límite</a:t>
          </a:r>
          <a:r>
            <a:rPr lang="en-GB" sz="1600" dirty="0"/>
            <a:t> </a:t>
          </a:r>
          <a:r>
            <a:rPr lang="en-GB" sz="1600" dirty="0" err="1"/>
            <a:t>en</a:t>
          </a:r>
          <a:r>
            <a:rPr lang="en-GB" sz="1600" dirty="0"/>
            <a:t> </a:t>
          </a:r>
          <a:r>
            <a:rPr lang="en-GB" sz="1600" dirty="0" err="1"/>
            <a:t>el</a:t>
          </a:r>
          <a:r>
            <a:rPr lang="en-GB" sz="1600" dirty="0"/>
            <a:t> </a:t>
          </a:r>
          <a:r>
            <a:rPr lang="en-GB" sz="1600" dirty="0" err="1"/>
            <a:t>número</a:t>
          </a:r>
          <a:r>
            <a:rPr lang="en-GB" sz="1600" dirty="0"/>
            <a:t> de </a:t>
          </a:r>
          <a:r>
            <a:rPr lang="en-GB" sz="1600" dirty="0" err="1"/>
            <a:t>los</a:t>
          </a:r>
          <a:r>
            <a:rPr lang="en-GB" sz="1600" dirty="0"/>
            <a:t> </a:t>
          </a:r>
          <a:r>
            <a:rPr lang="en-GB" sz="1600" dirty="0" err="1"/>
            <a:t>participantes</a:t>
          </a:r>
          <a:r>
            <a:rPr lang="en-GB" sz="1600" dirty="0"/>
            <a:t>, </a:t>
          </a:r>
          <a:r>
            <a:rPr lang="en-GB" sz="1600" dirty="0" err="1"/>
            <a:t>competiciones</a:t>
          </a:r>
          <a:r>
            <a:rPr lang="en-GB" sz="1600" dirty="0"/>
            <a:t> </a:t>
          </a:r>
          <a:r>
            <a:rPr lang="en-GB" sz="1600" dirty="0" err="1"/>
            <a:t>separadas</a:t>
          </a:r>
          <a:r>
            <a:rPr lang="en-GB" sz="1600" dirty="0"/>
            <a:t> para hombres y </a:t>
          </a:r>
          <a:r>
            <a:rPr lang="en-GB" sz="1600" dirty="0" err="1"/>
            <a:t>mujeres</a:t>
          </a:r>
          <a:r>
            <a:rPr lang="en-GB" sz="1600" dirty="0"/>
            <a:t>, </a:t>
          </a:r>
          <a:r>
            <a:rPr lang="en-GB" sz="1600" dirty="0" err="1"/>
            <a:t>autonomía</a:t>
          </a:r>
          <a:r>
            <a:rPr lang="en-GB" sz="1600" dirty="0"/>
            <a:t> y </a:t>
          </a:r>
          <a:r>
            <a:rPr lang="en-GB" sz="1600" dirty="0" err="1"/>
            <a:t>diversidad</a:t>
          </a:r>
          <a:r>
            <a:rPr lang="en-GB" sz="1600" dirty="0"/>
            <a:t> de las </a:t>
          </a:r>
          <a:r>
            <a:rPr lang="en-GB" sz="1600" dirty="0" err="1"/>
            <a:t>organizaciones</a:t>
          </a:r>
          <a:r>
            <a:rPr lang="en-GB" sz="1600" dirty="0"/>
            <a:t> </a:t>
          </a:r>
          <a:r>
            <a:rPr lang="en-GB" sz="1600" dirty="0" err="1"/>
            <a:t>deportivas</a:t>
          </a:r>
          <a:endParaRPr lang="en-GB" sz="1600" dirty="0"/>
        </a:p>
      </dgm:t>
    </dgm:pt>
    <dgm:pt modelId="{511ED502-E32C-4A5F-989E-F8009810E9BA}" type="parTrans" cxnId="{8EB0EC4C-FDFE-4A91-9397-3B853BA08028}">
      <dgm:prSet/>
      <dgm:spPr/>
      <dgm:t>
        <a:bodyPr/>
        <a:lstStyle/>
        <a:p>
          <a:endParaRPr lang="en-US"/>
        </a:p>
      </dgm:t>
    </dgm:pt>
    <dgm:pt modelId="{84356371-172B-4CD7-BEE8-C0CF1B2FD0A9}" type="sibTrans" cxnId="{8EB0EC4C-FDFE-4A91-9397-3B853BA08028}">
      <dgm:prSet/>
      <dgm:spPr/>
      <dgm:t>
        <a:bodyPr/>
        <a:lstStyle/>
        <a:p>
          <a:endParaRPr lang="en-US"/>
        </a:p>
      </dgm:t>
    </dgm:pt>
    <dgm:pt modelId="{3428908A-DAB0-46FD-AB2C-D2899103554D}" type="pres">
      <dgm:prSet presAssocID="{CAC93F1A-2543-402A-A95B-D3A5D700830F}" presName="root" presStyleCnt="0">
        <dgm:presLayoutVars>
          <dgm:dir/>
          <dgm:resizeHandles val="exact"/>
        </dgm:presLayoutVars>
      </dgm:prSet>
      <dgm:spPr/>
    </dgm:pt>
    <dgm:pt modelId="{696E9259-FA5F-45CF-B303-9313EED66FE0}" type="pres">
      <dgm:prSet presAssocID="{9422B775-5C60-4ABE-AECA-6523E74BD1F4}" presName="compNode" presStyleCnt="0"/>
      <dgm:spPr/>
    </dgm:pt>
    <dgm:pt modelId="{E5C87653-D447-4C4E-9DD7-54383B832CAE}" type="pres">
      <dgm:prSet presAssocID="{9422B775-5C60-4ABE-AECA-6523E74BD1F4}" presName="bgRect" presStyleLbl="bgShp" presStyleIdx="0" presStyleCnt="3"/>
      <dgm:spPr/>
    </dgm:pt>
    <dgm:pt modelId="{3C0B24A5-D77E-4328-BF2E-A9CC59A1AC80}" type="pres">
      <dgm:prSet presAssocID="{9422B775-5C60-4ABE-AECA-6523E74BD1F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icket"/>
        </a:ext>
      </dgm:extLst>
    </dgm:pt>
    <dgm:pt modelId="{C3D952C5-12E4-455C-8DED-C06393E51245}" type="pres">
      <dgm:prSet presAssocID="{9422B775-5C60-4ABE-AECA-6523E74BD1F4}" presName="spaceRect" presStyleCnt="0"/>
      <dgm:spPr/>
    </dgm:pt>
    <dgm:pt modelId="{BA682034-8766-4922-9017-316BC9C60635}" type="pres">
      <dgm:prSet presAssocID="{9422B775-5C60-4ABE-AECA-6523E74BD1F4}" presName="parTx" presStyleLbl="revTx" presStyleIdx="0" presStyleCnt="3">
        <dgm:presLayoutVars>
          <dgm:chMax val="0"/>
          <dgm:chPref val="0"/>
        </dgm:presLayoutVars>
      </dgm:prSet>
      <dgm:spPr/>
    </dgm:pt>
    <dgm:pt modelId="{22ED15B9-4254-46FD-9CFA-50A330AB8C58}" type="pres">
      <dgm:prSet presAssocID="{DE983CB6-6090-41C0-AB4F-EB81561FD36C}" presName="sibTrans" presStyleCnt="0"/>
      <dgm:spPr/>
    </dgm:pt>
    <dgm:pt modelId="{CECBA6FB-0097-4117-8979-CA222869E5BC}" type="pres">
      <dgm:prSet presAssocID="{E3D34085-7217-4D22-8A82-13F902FAFF15}" presName="compNode" presStyleCnt="0"/>
      <dgm:spPr/>
    </dgm:pt>
    <dgm:pt modelId="{9918E1FF-BC71-4166-94D3-277332BAC251}" type="pres">
      <dgm:prSet presAssocID="{E3D34085-7217-4D22-8A82-13F902FAFF15}" presName="bgRect" presStyleLbl="bgShp" presStyleIdx="1" presStyleCnt="3"/>
      <dgm:spPr/>
    </dgm:pt>
    <dgm:pt modelId="{6F9D7DC1-A495-4579-A93D-59A4DEE223FA}" type="pres">
      <dgm:prSet presAssocID="{E3D34085-7217-4D22-8A82-13F902FAFF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ball"/>
        </a:ext>
      </dgm:extLst>
    </dgm:pt>
    <dgm:pt modelId="{F2961A61-8D1F-4494-A798-42854F8CBCA4}" type="pres">
      <dgm:prSet presAssocID="{E3D34085-7217-4D22-8A82-13F902FAFF15}" presName="spaceRect" presStyleCnt="0"/>
      <dgm:spPr/>
    </dgm:pt>
    <dgm:pt modelId="{60AF8B36-C039-4FD8-9FC6-62DCBCE42C3E}" type="pres">
      <dgm:prSet presAssocID="{E3D34085-7217-4D22-8A82-13F902FAFF15}" presName="parTx" presStyleLbl="revTx" presStyleIdx="1" presStyleCnt="3">
        <dgm:presLayoutVars>
          <dgm:chMax val="0"/>
          <dgm:chPref val="0"/>
        </dgm:presLayoutVars>
      </dgm:prSet>
      <dgm:spPr/>
    </dgm:pt>
    <dgm:pt modelId="{D44F5049-50F3-4205-9A9B-5D647E751A75}" type="pres">
      <dgm:prSet presAssocID="{C201DCAF-A742-44C5-982B-2F93077AB11F}" presName="sibTrans" presStyleCnt="0"/>
      <dgm:spPr/>
    </dgm:pt>
    <dgm:pt modelId="{537F905A-8C29-4DA6-A755-8B45DE293881}" type="pres">
      <dgm:prSet presAssocID="{631066E1-08C0-4DEA-84AE-0688A7764462}" presName="compNode" presStyleCnt="0"/>
      <dgm:spPr/>
    </dgm:pt>
    <dgm:pt modelId="{2BB5BB10-D295-408E-99A5-8D2F21FB90D4}" type="pres">
      <dgm:prSet presAssocID="{631066E1-08C0-4DEA-84AE-0688A7764462}" presName="bgRect" presStyleLbl="bgShp" presStyleIdx="2" presStyleCnt="3"/>
      <dgm:spPr/>
    </dgm:pt>
    <dgm:pt modelId="{103249A8-E014-4719-8B6B-E405A94940B8}" type="pres">
      <dgm:prSet presAssocID="{631066E1-08C0-4DEA-84AE-0688A776446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"/>
        </a:ext>
      </dgm:extLst>
    </dgm:pt>
    <dgm:pt modelId="{A46DC3FF-5DD1-4E59-A04F-31155B97EAED}" type="pres">
      <dgm:prSet presAssocID="{631066E1-08C0-4DEA-84AE-0688A7764462}" presName="spaceRect" presStyleCnt="0"/>
      <dgm:spPr/>
    </dgm:pt>
    <dgm:pt modelId="{DD93BE5A-31D2-438B-8C83-C883B819DB37}" type="pres">
      <dgm:prSet presAssocID="{631066E1-08C0-4DEA-84AE-0688A776446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3C74936-6E43-4F70-AFE5-9925FD5CD730}" srcId="{CAC93F1A-2543-402A-A95B-D3A5D700830F}" destId="{E3D34085-7217-4D22-8A82-13F902FAFF15}" srcOrd="1" destOrd="0" parTransId="{0EE870C8-C749-4591-B3B5-CD9C34810AD0}" sibTransId="{C201DCAF-A742-44C5-982B-2F93077AB11F}"/>
    <dgm:cxn modelId="{70EBE242-1ABC-4CFC-A054-A57F55F677C0}" srcId="{CAC93F1A-2543-402A-A95B-D3A5D700830F}" destId="{9422B775-5C60-4ABE-AECA-6523E74BD1F4}" srcOrd="0" destOrd="0" parTransId="{44CA0E4C-EA2A-482A-BE3C-14F4B4ECAF7F}" sibTransId="{DE983CB6-6090-41C0-AB4F-EB81561FD36C}"/>
    <dgm:cxn modelId="{8E90CF48-642A-1044-A701-80919631399B}" type="presOf" srcId="{E3D34085-7217-4D22-8A82-13F902FAFF15}" destId="{60AF8B36-C039-4FD8-9FC6-62DCBCE42C3E}" srcOrd="0" destOrd="0" presId="urn:microsoft.com/office/officeart/2018/2/layout/IconVerticalSolidList"/>
    <dgm:cxn modelId="{8EB0EC4C-FDFE-4A91-9397-3B853BA08028}" srcId="{CAC93F1A-2543-402A-A95B-D3A5D700830F}" destId="{631066E1-08C0-4DEA-84AE-0688A7764462}" srcOrd="2" destOrd="0" parTransId="{511ED502-E32C-4A5F-989E-F8009810E9BA}" sibTransId="{84356371-172B-4CD7-BEE8-C0CF1B2FD0A9}"/>
    <dgm:cxn modelId="{D4520B65-A226-A84C-AEAD-8F82FF48E40C}" type="presOf" srcId="{9422B775-5C60-4ABE-AECA-6523E74BD1F4}" destId="{BA682034-8766-4922-9017-316BC9C60635}" srcOrd="0" destOrd="0" presId="urn:microsoft.com/office/officeart/2018/2/layout/IconVerticalSolidList"/>
    <dgm:cxn modelId="{991EF998-29BC-264E-A3CF-6890979D29A9}" type="presOf" srcId="{CAC93F1A-2543-402A-A95B-D3A5D700830F}" destId="{3428908A-DAB0-46FD-AB2C-D2899103554D}" srcOrd="0" destOrd="0" presId="urn:microsoft.com/office/officeart/2018/2/layout/IconVerticalSolidList"/>
    <dgm:cxn modelId="{955F99B8-D702-3242-8FC9-84FA5393A744}" type="presOf" srcId="{631066E1-08C0-4DEA-84AE-0688A7764462}" destId="{DD93BE5A-31D2-438B-8C83-C883B819DB37}" srcOrd="0" destOrd="0" presId="urn:microsoft.com/office/officeart/2018/2/layout/IconVerticalSolidList"/>
    <dgm:cxn modelId="{4B21FC79-539B-F046-AB45-BD766D9E4C93}" type="presParOf" srcId="{3428908A-DAB0-46FD-AB2C-D2899103554D}" destId="{696E9259-FA5F-45CF-B303-9313EED66FE0}" srcOrd="0" destOrd="0" presId="urn:microsoft.com/office/officeart/2018/2/layout/IconVerticalSolidList"/>
    <dgm:cxn modelId="{A51C0476-05F3-5447-8876-AF263E622D93}" type="presParOf" srcId="{696E9259-FA5F-45CF-B303-9313EED66FE0}" destId="{E5C87653-D447-4C4E-9DD7-54383B832CAE}" srcOrd="0" destOrd="0" presId="urn:microsoft.com/office/officeart/2018/2/layout/IconVerticalSolidList"/>
    <dgm:cxn modelId="{872921BB-5EBE-6B41-8E20-228EFEF5E0CC}" type="presParOf" srcId="{696E9259-FA5F-45CF-B303-9313EED66FE0}" destId="{3C0B24A5-D77E-4328-BF2E-A9CC59A1AC80}" srcOrd="1" destOrd="0" presId="urn:microsoft.com/office/officeart/2018/2/layout/IconVerticalSolidList"/>
    <dgm:cxn modelId="{4605C0FC-8009-294E-906D-6880CA44A60A}" type="presParOf" srcId="{696E9259-FA5F-45CF-B303-9313EED66FE0}" destId="{C3D952C5-12E4-455C-8DED-C06393E51245}" srcOrd="2" destOrd="0" presId="urn:microsoft.com/office/officeart/2018/2/layout/IconVerticalSolidList"/>
    <dgm:cxn modelId="{A90AACEA-3710-8749-B959-9EC0C706061A}" type="presParOf" srcId="{696E9259-FA5F-45CF-B303-9313EED66FE0}" destId="{BA682034-8766-4922-9017-316BC9C60635}" srcOrd="3" destOrd="0" presId="urn:microsoft.com/office/officeart/2018/2/layout/IconVerticalSolidList"/>
    <dgm:cxn modelId="{7B39BDB5-C01B-E244-9975-E820B728F1FB}" type="presParOf" srcId="{3428908A-DAB0-46FD-AB2C-D2899103554D}" destId="{22ED15B9-4254-46FD-9CFA-50A330AB8C58}" srcOrd="1" destOrd="0" presId="urn:microsoft.com/office/officeart/2018/2/layout/IconVerticalSolidList"/>
    <dgm:cxn modelId="{81EAB73F-2FAF-394D-B4BC-CBDDF896793E}" type="presParOf" srcId="{3428908A-DAB0-46FD-AB2C-D2899103554D}" destId="{CECBA6FB-0097-4117-8979-CA222869E5BC}" srcOrd="2" destOrd="0" presId="urn:microsoft.com/office/officeart/2018/2/layout/IconVerticalSolidList"/>
    <dgm:cxn modelId="{E5F12900-EB4C-D04E-9EF1-9450330D1C4F}" type="presParOf" srcId="{CECBA6FB-0097-4117-8979-CA222869E5BC}" destId="{9918E1FF-BC71-4166-94D3-277332BAC251}" srcOrd="0" destOrd="0" presId="urn:microsoft.com/office/officeart/2018/2/layout/IconVerticalSolidList"/>
    <dgm:cxn modelId="{16B6F5F8-6559-4141-8639-D5D0485C140C}" type="presParOf" srcId="{CECBA6FB-0097-4117-8979-CA222869E5BC}" destId="{6F9D7DC1-A495-4579-A93D-59A4DEE223FA}" srcOrd="1" destOrd="0" presId="urn:microsoft.com/office/officeart/2018/2/layout/IconVerticalSolidList"/>
    <dgm:cxn modelId="{2BA1B685-ABFE-DF49-A745-B5BD7D26C592}" type="presParOf" srcId="{CECBA6FB-0097-4117-8979-CA222869E5BC}" destId="{F2961A61-8D1F-4494-A798-42854F8CBCA4}" srcOrd="2" destOrd="0" presId="urn:microsoft.com/office/officeart/2018/2/layout/IconVerticalSolidList"/>
    <dgm:cxn modelId="{2825652E-6F1A-6C4C-9BB4-0B324763C239}" type="presParOf" srcId="{CECBA6FB-0097-4117-8979-CA222869E5BC}" destId="{60AF8B36-C039-4FD8-9FC6-62DCBCE42C3E}" srcOrd="3" destOrd="0" presId="urn:microsoft.com/office/officeart/2018/2/layout/IconVerticalSolidList"/>
    <dgm:cxn modelId="{A5DF0C23-5AC8-CE45-B4DC-D6FF820248C6}" type="presParOf" srcId="{3428908A-DAB0-46FD-AB2C-D2899103554D}" destId="{D44F5049-50F3-4205-9A9B-5D647E751A75}" srcOrd="3" destOrd="0" presId="urn:microsoft.com/office/officeart/2018/2/layout/IconVerticalSolidList"/>
    <dgm:cxn modelId="{BD0235A0-120A-394C-830D-F54EB521BF16}" type="presParOf" srcId="{3428908A-DAB0-46FD-AB2C-D2899103554D}" destId="{537F905A-8C29-4DA6-A755-8B45DE293881}" srcOrd="4" destOrd="0" presId="urn:microsoft.com/office/officeart/2018/2/layout/IconVerticalSolidList"/>
    <dgm:cxn modelId="{900F489E-3B66-C046-A281-FDB5AA365674}" type="presParOf" srcId="{537F905A-8C29-4DA6-A755-8B45DE293881}" destId="{2BB5BB10-D295-408E-99A5-8D2F21FB90D4}" srcOrd="0" destOrd="0" presId="urn:microsoft.com/office/officeart/2018/2/layout/IconVerticalSolidList"/>
    <dgm:cxn modelId="{E786CBAF-1FD1-2D46-8522-1A7B95EAFDB8}" type="presParOf" srcId="{537F905A-8C29-4DA6-A755-8B45DE293881}" destId="{103249A8-E014-4719-8B6B-E405A94940B8}" srcOrd="1" destOrd="0" presId="urn:microsoft.com/office/officeart/2018/2/layout/IconVerticalSolidList"/>
    <dgm:cxn modelId="{4F8A98CD-F7F7-054E-AC19-2AB0C16CBAD5}" type="presParOf" srcId="{537F905A-8C29-4DA6-A755-8B45DE293881}" destId="{A46DC3FF-5DD1-4E59-A04F-31155B97EAED}" srcOrd="2" destOrd="0" presId="urn:microsoft.com/office/officeart/2018/2/layout/IconVerticalSolidList"/>
    <dgm:cxn modelId="{313E844D-28FF-6C4D-A5F1-58BA0420F4C1}" type="presParOf" srcId="{537F905A-8C29-4DA6-A755-8B45DE293881}" destId="{DD93BE5A-31D2-438B-8C83-C883B819DB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3273-EBC0-8946-8505-96313DD682A1}">
      <dsp:nvSpPr>
        <dsp:cNvPr id="0" name=""/>
        <dsp:cNvSpPr/>
      </dsp:nvSpPr>
      <dsp:spPr>
        <a:xfrm>
          <a:off x="0" y="336893"/>
          <a:ext cx="10515600" cy="2844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37388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aceptar ofertas de empleo efectivamente realizadas;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circular libremente dentro del territorio de los Estados miembros con este fin;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permanecer en un Estado miembro con fines de empleo;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quedarse en el territorio de un Estado miembro después de haber trabajado en dicho Estado.</a:t>
          </a:r>
          <a:endParaRPr lang="en-US" sz="2400" kern="1200" dirty="0"/>
        </a:p>
      </dsp:txBody>
      <dsp:txXfrm>
        <a:off x="0" y="336893"/>
        <a:ext cx="10515600" cy="2844450"/>
      </dsp:txXfrm>
    </dsp:sp>
    <dsp:sp modelId="{6F6E723E-9501-2A46-B3E6-4031741C92D6}">
      <dsp:nvSpPr>
        <dsp:cNvPr id="0" name=""/>
        <dsp:cNvSpPr/>
      </dsp:nvSpPr>
      <dsp:spPr>
        <a:xfrm>
          <a:off x="525780" y="26933"/>
          <a:ext cx="7360920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Art. 45 TFEU : </a:t>
          </a:r>
          <a:r>
            <a:rPr lang="es-ES" sz="2100" kern="1200" dirty="0"/>
            <a:t>Los trabajadores tienen derecho a</a:t>
          </a:r>
          <a:r>
            <a:rPr lang="nl-BE" sz="2100" kern="1200" dirty="0"/>
            <a:t>:</a:t>
          </a:r>
          <a:endParaRPr lang="en-US" sz="2100" kern="1200" dirty="0"/>
        </a:p>
      </dsp:txBody>
      <dsp:txXfrm>
        <a:off x="556042" y="57195"/>
        <a:ext cx="7300396" cy="559396"/>
      </dsp:txXfrm>
    </dsp:sp>
    <dsp:sp modelId="{64560364-15E1-F04A-A4DE-697C7E65D7C2}">
      <dsp:nvSpPr>
        <dsp:cNvPr id="0" name=""/>
        <dsp:cNvSpPr/>
      </dsp:nvSpPr>
      <dsp:spPr>
        <a:xfrm>
          <a:off x="0" y="3604703"/>
          <a:ext cx="105156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BF88-E68F-9944-9D9E-DF6BDA8DBF08}">
      <dsp:nvSpPr>
        <dsp:cNvPr id="0" name=""/>
        <dsp:cNvSpPr/>
      </dsp:nvSpPr>
      <dsp:spPr>
        <a:xfrm>
          <a:off x="500620" y="3294743"/>
          <a:ext cx="10012402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Art. 56 TFEU: </a:t>
          </a:r>
          <a:r>
            <a:rPr lang="es-ES" sz="2400" kern="1200" dirty="0"/>
            <a:t>Los autónomos/profesionales son libres de prestar sus servicios</a:t>
          </a:r>
          <a:endParaRPr lang="en-US" sz="2400" kern="1200" dirty="0"/>
        </a:p>
      </dsp:txBody>
      <dsp:txXfrm>
        <a:off x="530882" y="3325005"/>
        <a:ext cx="9951878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B57D-92F0-B94E-8BE0-38A7172965FF}">
      <dsp:nvSpPr>
        <dsp:cNvPr id="0" name=""/>
        <dsp:cNvSpPr/>
      </dsp:nvSpPr>
      <dsp:spPr>
        <a:xfrm>
          <a:off x="1427703" y="7931"/>
          <a:ext cx="7624079" cy="83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Jugador</a:t>
          </a:r>
          <a:r>
            <a:rPr lang="en-US" sz="3200" kern="1200" dirty="0"/>
            <a:t> belga de RC Liège (Club belga)</a:t>
          </a:r>
        </a:p>
      </dsp:txBody>
      <dsp:txXfrm>
        <a:off x="1468516" y="48744"/>
        <a:ext cx="7542453" cy="754434"/>
      </dsp:txXfrm>
    </dsp:sp>
    <dsp:sp modelId="{5F993A25-2A34-B240-8EA9-6603D7FBBAC7}">
      <dsp:nvSpPr>
        <dsp:cNvPr id="0" name=""/>
        <dsp:cNvSpPr/>
      </dsp:nvSpPr>
      <dsp:spPr>
        <a:xfrm>
          <a:off x="1427703" y="885795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Salario</a:t>
          </a:r>
          <a:r>
            <a:rPr lang="en-US" sz="3200" kern="1200" dirty="0"/>
            <a:t> (120.000 BEF = </a:t>
          </a:r>
          <a:r>
            <a:rPr lang="en-US" sz="3200" b="0" kern="1200" dirty="0"/>
            <a:t>3000 euros</a:t>
          </a:r>
          <a:r>
            <a:rPr lang="en-US" sz="3200" kern="1200" dirty="0"/>
            <a:t>)</a:t>
          </a:r>
        </a:p>
      </dsp:txBody>
      <dsp:txXfrm>
        <a:off x="1468516" y="926608"/>
        <a:ext cx="7446147" cy="754434"/>
      </dsp:txXfrm>
    </dsp:sp>
    <dsp:sp modelId="{E9376943-6694-8B44-A15D-8FE9A577FF19}">
      <dsp:nvSpPr>
        <dsp:cNvPr id="0" name=""/>
        <dsp:cNvSpPr/>
      </dsp:nvSpPr>
      <dsp:spPr>
        <a:xfrm>
          <a:off x="1395903" y="1727557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Salario</a:t>
          </a:r>
          <a:r>
            <a:rPr lang="en-US" sz="3200" kern="1200" dirty="0"/>
            <a:t> </a:t>
          </a:r>
          <a:r>
            <a:rPr lang="en-US" sz="3200" kern="1200" dirty="0" err="1"/>
            <a:t>en</a:t>
          </a:r>
          <a:r>
            <a:rPr lang="en-US" sz="3200" kern="1200" dirty="0"/>
            <a:t> </a:t>
          </a:r>
          <a:r>
            <a:rPr lang="en-US" sz="3200" kern="1200" dirty="0" err="1"/>
            <a:t>caso</a:t>
          </a:r>
          <a:r>
            <a:rPr lang="en-US" sz="3200" kern="1200" dirty="0"/>
            <a:t> de </a:t>
          </a:r>
          <a:r>
            <a:rPr lang="en-US" sz="3200" kern="1200" dirty="0" err="1"/>
            <a:t>renovación</a:t>
          </a:r>
          <a:r>
            <a:rPr lang="en-US" sz="3200" kern="1200" dirty="0"/>
            <a:t> = 750 euros</a:t>
          </a:r>
        </a:p>
      </dsp:txBody>
      <dsp:txXfrm>
        <a:off x="1436716" y="1768370"/>
        <a:ext cx="7446147" cy="754434"/>
      </dsp:txXfrm>
    </dsp:sp>
    <dsp:sp modelId="{B35D26D8-33EB-774C-8F6A-BEBD41BD85F2}">
      <dsp:nvSpPr>
        <dsp:cNvPr id="0" name=""/>
        <dsp:cNvSpPr/>
      </dsp:nvSpPr>
      <dsp:spPr>
        <a:xfrm>
          <a:off x="1445760" y="2635502"/>
          <a:ext cx="7479620" cy="8360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FC Dunkerque (French Club)</a:t>
          </a:r>
        </a:p>
      </dsp:txBody>
      <dsp:txXfrm>
        <a:off x="1486573" y="2676315"/>
        <a:ext cx="7397994" cy="754434"/>
      </dsp:txXfrm>
    </dsp:sp>
    <dsp:sp modelId="{21AF9A00-D147-944E-AACE-01B66D28A352}">
      <dsp:nvSpPr>
        <dsp:cNvPr id="0" name=""/>
        <dsp:cNvSpPr/>
      </dsp:nvSpPr>
      <dsp:spPr>
        <a:xfrm>
          <a:off x="1445760" y="3513365"/>
          <a:ext cx="7395427" cy="8360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Indemnizacion</a:t>
          </a:r>
          <a:r>
            <a:rPr lang="en-US" sz="2300" kern="1200" dirty="0"/>
            <a:t> </a:t>
          </a:r>
          <a:r>
            <a:rPr lang="en-US" sz="2300" kern="1200" dirty="0" err="1"/>
            <a:t>por</a:t>
          </a:r>
          <a:r>
            <a:rPr lang="en-US" sz="2300" kern="1200" dirty="0"/>
            <a:t> </a:t>
          </a:r>
          <a:r>
            <a:rPr lang="en-US" sz="2300" kern="1200" dirty="0" err="1"/>
            <a:t>transferencia</a:t>
          </a:r>
          <a:r>
            <a:rPr lang="en-US" sz="2300" kern="1200" dirty="0"/>
            <a:t> … </a:t>
          </a:r>
          <a:r>
            <a:rPr lang="es-ES" sz="2300" kern="1200" dirty="0"/>
            <a:t>después de la expiración del contrato</a:t>
          </a:r>
          <a:endParaRPr lang="en-US" sz="2300" kern="1200" dirty="0"/>
        </a:p>
      </dsp:txBody>
      <dsp:txXfrm>
        <a:off x="1486573" y="3554178"/>
        <a:ext cx="7313801" cy="754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C22C-BB56-416A-8C0B-9E6AF34D26C8}">
      <dsp:nvSpPr>
        <dsp:cNvPr id="0" name=""/>
        <dsp:cNvSpPr/>
      </dsp:nvSpPr>
      <dsp:spPr>
        <a:xfrm>
          <a:off x="-53249" y="742207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0C1CD-9062-4AF2-9160-BC4F306368DD}">
      <dsp:nvSpPr>
        <dsp:cNvPr id="0" name=""/>
        <dsp:cNvSpPr/>
      </dsp:nvSpPr>
      <dsp:spPr>
        <a:xfrm>
          <a:off x="356310" y="1046838"/>
          <a:ext cx="744653" cy="744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EC7AE-D4D0-4525-A963-AD9721CC33CE}">
      <dsp:nvSpPr>
        <dsp:cNvPr id="0" name=""/>
        <dsp:cNvSpPr/>
      </dsp:nvSpPr>
      <dsp:spPr>
        <a:xfrm>
          <a:off x="1400966" y="742207"/>
          <a:ext cx="4300978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¿</a:t>
          </a:r>
          <a:r>
            <a:rPr lang="en-US" sz="3200" kern="1200" dirty="0"/>
            <a:t>Por </a:t>
          </a:r>
          <a:r>
            <a:rPr lang="en-US" sz="3200" kern="1200" dirty="0" err="1"/>
            <a:t>qué</a:t>
          </a:r>
          <a:r>
            <a:rPr lang="en-US" sz="3200" kern="1200" dirty="0"/>
            <a:t> 200.000 euros?</a:t>
          </a:r>
        </a:p>
      </dsp:txBody>
      <dsp:txXfrm>
        <a:off x="1400966" y="742207"/>
        <a:ext cx="4300978" cy="1353915"/>
      </dsp:txXfrm>
    </dsp:sp>
    <dsp:sp modelId="{33D0BC13-CA80-41CC-BD79-024B2DD1329B}">
      <dsp:nvSpPr>
        <dsp:cNvPr id="0" name=""/>
        <dsp:cNvSpPr/>
      </dsp:nvSpPr>
      <dsp:spPr>
        <a:xfrm>
          <a:off x="-53249" y="2434601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2624F-386C-4E28-9BD6-010725DF7A5D}">
      <dsp:nvSpPr>
        <dsp:cNvPr id="0" name=""/>
        <dsp:cNvSpPr/>
      </dsp:nvSpPr>
      <dsp:spPr>
        <a:xfrm>
          <a:off x="356310" y="2739233"/>
          <a:ext cx="744653" cy="744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C783-5720-40C0-9F26-931BD01D051E}">
      <dsp:nvSpPr>
        <dsp:cNvPr id="0" name=""/>
        <dsp:cNvSpPr/>
      </dsp:nvSpPr>
      <dsp:spPr>
        <a:xfrm>
          <a:off x="1510523" y="2434601"/>
          <a:ext cx="4081864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¿Cómo se calculó?</a:t>
          </a:r>
          <a:endParaRPr lang="en-US" sz="3200" kern="1200" dirty="0"/>
        </a:p>
      </dsp:txBody>
      <dsp:txXfrm>
        <a:off x="1510523" y="2434601"/>
        <a:ext cx="4081864" cy="1353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96BF2-4089-B54C-ABBC-5F8ADCF37A70}">
      <dsp:nvSpPr>
        <dsp:cNvPr id="0" name=""/>
        <dsp:cNvSpPr/>
      </dsp:nvSpPr>
      <dsp:spPr>
        <a:xfrm>
          <a:off x="0" y="20996"/>
          <a:ext cx="10515600" cy="1105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/>
            <a:t>«</a:t>
          </a:r>
          <a:r>
            <a:rPr lang="it-IT" sz="2800" b="1" kern="1200" dirty="0"/>
            <a:t>THE EU IS TRYING TO KILL FOOTBALL IN EUROPE!»</a:t>
          </a:r>
          <a:endParaRPr lang="en-US" sz="2800" kern="1200" dirty="0"/>
        </a:p>
      </dsp:txBody>
      <dsp:txXfrm>
        <a:off x="53973" y="74969"/>
        <a:ext cx="10407654" cy="997704"/>
      </dsp:txXfrm>
    </dsp:sp>
    <dsp:sp modelId="{323903D8-03D3-9B49-89D9-71EA4AD5F322}">
      <dsp:nvSpPr>
        <dsp:cNvPr id="0" name=""/>
        <dsp:cNvSpPr/>
      </dsp:nvSpPr>
      <dsp:spPr>
        <a:xfrm>
          <a:off x="0" y="1126646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 dirty="0"/>
            <a:t>L. Johansson, </a:t>
          </a:r>
          <a:r>
            <a:rPr lang="it-IT" sz="2000" kern="1200" dirty="0" err="1"/>
            <a:t>antiguo</a:t>
          </a:r>
          <a:r>
            <a:rPr lang="it-IT" sz="2000" kern="1200" dirty="0"/>
            <a:t> Presidente UEFA</a:t>
          </a:r>
          <a:endParaRPr lang="en-US" sz="2000" kern="1200" dirty="0"/>
        </a:p>
      </dsp:txBody>
      <dsp:txXfrm>
        <a:off x="0" y="1126646"/>
        <a:ext cx="10515600" cy="331200"/>
      </dsp:txXfrm>
    </dsp:sp>
    <dsp:sp modelId="{081AD7C1-8B6C-7B4E-9E03-46DBFA5AC5ED}">
      <dsp:nvSpPr>
        <dsp:cNvPr id="0" name=""/>
        <dsp:cNvSpPr/>
      </dsp:nvSpPr>
      <dsp:spPr>
        <a:xfrm>
          <a:off x="0" y="1457846"/>
          <a:ext cx="10515600" cy="1105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«</a:t>
          </a:r>
          <a:r>
            <a:rPr lang="it-IT" sz="2800" b="1" kern="1200" dirty="0" err="1"/>
            <a:t>Bosman</a:t>
          </a:r>
          <a:r>
            <a:rPr lang="it-IT" sz="2800" b="1" kern="1200" dirty="0"/>
            <a:t> </a:t>
          </a:r>
          <a:r>
            <a:rPr lang="it-IT" sz="2800" b="1" kern="1200" dirty="0" err="1"/>
            <a:t>is</a:t>
          </a:r>
          <a:r>
            <a:rPr lang="it-IT" sz="2800" b="1" kern="1200" dirty="0"/>
            <a:t> a </a:t>
          </a:r>
          <a:r>
            <a:rPr lang="it-IT" sz="2800" b="1" kern="1200" dirty="0" err="1"/>
            <a:t>decision</a:t>
          </a:r>
          <a:r>
            <a:rPr lang="it-IT" sz="2800" b="1" kern="1200" dirty="0"/>
            <a:t> </a:t>
          </a:r>
          <a:r>
            <a:rPr lang="it-IT" sz="2800" b="1" kern="1200" dirty="0" err="1"/>
            <a:t>taken</a:t>
          </a:r>
          <a:r>
            <a:rPr lang="it-IT" sz="2800" b="1" kern="1200" dirty="0"/>
            <a:t> by people </a:t>
          </a:r>
          <a:r>
            <a:rPr lang="it-IT" sz="2800" b="1" kern="1200" dirty="0" err="1"/>
            <a:t>that</a:t>
          </a:r>
          <a:r>
            <a:rPr lang="it-IT" sz="2800" b="1" kern="1200" dirty="0"/>
            <a:t> do </a:t>
          </a:r>
          <a:r>
            <a:rPr lang="it-IT" sz="2800" b="1" kern="1200" dirty="0" err="1"/>
            <a:t>not</a:t>
          </a:r>
          <a:r>
            <a:rPr lang="it-IT" sz="2800" b="1" kern="1200" dirty="0"/>
            <a:t> know </a:t>
          </a:r>
          <a:r>
            <a:rPr lang="it-IT" sz="2800" b="1" kern="1200" dirty="0" err="1"/>
            <a:t>anything</a:t>
          </a:r>
          <a:r>
            <a:rPr lang="it-IT" sz="2800" b="1" kern="1200" dirty="0"/>
            <a:t> </a:t>
          </a:r>
          <a:r>
            <a:rPr lang="it-IT" sz="2800" b="1" kern="1200" dirty="0" err="1"/>
            <a:t>about</a:t>
          </a:r>
          <a:r>
            <a:rPr lang="it-IT" sz="2800" b="1" kern="1200" dirty="0"/>
            <a:t> football»</a:t>
          </a:r>
          <a:endParaRPr lang="en-US" sz="2500" kern="1200" dirty="0"/>
        </a:p>
      </dsp:txBody>
      <dsp:txXfrm>
        <a:off x="53973" y="1511819"/>
        <a:ext cx="10407654" cy="997704"/>
      </dsp:txXfrm>
    </dsp:sp>
    <dsp:sp modelId="{EA66E1E2-E9FB-F34C-AD4B-CE444A794471}">
      <dsp:nvSpPr>
        <dsp:cNvPr id="0" name=""/>
        <dsp:cNvSpPr/>
      </dsp:nvSpPr>
      <dsp:spPr>
        <a:xfrm>
          <a:off x="0" y="2563496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800" kern="1200" dirty="0"/>
            <a:t>G. Aigner, </a:t>
          </a:r>
          <a:r>
            <a:rPr lang="it-IT" sz="1800" kern="1200" dirty="0" err="1"/>
            <a:t>antiguo</a:t>
          </a:r>
          <a:r>
            <a:rPr lang="it-IT" sz="1800" kern="1200" dirty="0"/>
            <a:t> Secretario General Uefa </a:t>
          </a:r>
          <a:endParaRPr lang="en-US" sz="1800" kern="1200" dirty="0"/>
        </a:p>
      </dsp:txBody>
      <dsp:txXfrm>
        <a:off x="0" y="2563496"/>
        <a:ext cx="10515600" cy="331200"/>
      </dsp:txXfrm>
    </dsp:sp>
    <dsp:sp modelId="{36EC8F46-EAD4-8E41-81C2-DB014651ACAF}">
      <dsp:nvSpPr>
        <dsp:cNvPr id="0" name=""/>
        <dsp:cNvSpPr/>
      </dsp:nvSpPr>
      <dsp:spPr>
        <a:xfrm>
          <a:off x="0" y="2894697"/>
          <a:ext cx="10515600" cy="1105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«Uefa </a:t>
          </a:r>
          <a:r>
            <a:rPr lang="it-IT" sz="2800" b="1" kern="1200" dirty="0" err="1"/>
            <a:t>has</a:t>
          </a:r>
          <a:r>
            <a:rPr lang="it-IT" sz="2800" b="1" kern="1200" dirty="0"/>
            <a:t> to evolve, </a:t>
          </a:r>
          <a:r>
            <a:rPr lang="it-IT" sz="2800" b="1" kern="1200" dirty="0" err="1"/>
            <a:t>whether</a:t>
          </a:r>
          <a:r>
            <a:rPr lang="it-IT" sz="2800" b="1" kern="1200" dirty="0"/>
            <a:t> </a:t>
          </a:r>
          <a:r>
            <a:rPr lang="it-IT" sz="2800" b="1" kern="1200" dirty="0" err="1"/>
            <a:t>they</a:t>
          </a:r>
          <a:r>
            <a:rPr lang="it-IT" sz="2800" b="1" kern="1200" dirty="0"/>
            <a:t> like </a:t>
          </a:r>
          <a:r>
            <a:rPr lang="it-IT" sz="2800" b="1" kern="1200" dirty="0" err="1"/>
            <a:t>it</a:t>
          </a:r>
          <a:r>
            <a:rPr lang="it-IT" sz="2800" b="1" kern="1200" dirty="0"/>
            <a:t> or </a:t>
          </a:r>
          <a:r>
            <a:rPr lang="it-IT" sz="2800" b="1" kern="1200" dirty="0" err="1"/>
            <a:t>not</a:t>
          </a:r>
          <a:r>
            <a:rPr lang="it-IT" sz="2800" b="1" kern="1200" dirty="0"/>
            <a:t>. </a:t>
          </a:r>
          <a:r>
            <a:rPr lang="it-IT" sz="2800" b="1" kern="1200" dirty="0" err="1"/>
            <a:t>If</a:t>
          </a:r>
          <a:r>
            <a:rPr lang="it-IT" sz="2800" b="1" kern="1200" dirty="0"/>
            <a:t> </a:t>
          </a:r>
          <a:r>
            <a:rPr lang="it-IT" sz="2800" b="1" kern="1200" dirty="0" err="1"/>
            <a:t>they</a:t>
          </a:r>
          <a:r>
            <a:rPr lang="it-IT" sz="2800" b="1" kern="1200" dirty="0"/>
            <a:t> </a:t>
          </a:r>
          <a:r>
            <a:rPr lang="it-IT" sz="2800" b="1" kern="1200" dirty="0" err="1"/>
            <a:t>want</a:t>
          </a:r>
          <a:r>
            <a:rPr lang="it-IT" sz="2800" b="1" kern="1200" dirty="0"/>
            <a:t> war, </a:t>
          </a:r>
          <a:r>
            <a:rPr lang="it-IT" sz="2800" b="1" kern="1200" dirty="0" err="1"/>
            <a:t>then</a:t>
          </a:r>
          <a:r>
            <a:rPr lang="it-IT" sz="2800" b="1" kern="1200" dirty="0"/>
            <a:t> </a:t>
          </a:r>
          <a:r>
            <a:rPr lang="it-IT" sz="2800" b="1" kern="1200" dirty="0" err="1"/>
            <a:t>it</a:t>
          </a:r>
          <a:r>
            <a:rPr lang="it-IT" sz="2800" b="1" kern="1200" dirty="0"/>
            <a:t> </a:t>
          </a:r>
          <a:r>
            <a:rPr lang="it-IT" sz="2800" b="1" kern="1200" dirty="0" err="1"/>
            <a:t>will</a:t>
          </a:r>
          <a:r>
            <a:rPr lang="it-IT" sz="2800" b="1" kern="1200" dirty="0"/>
            <a:t> be war».</a:t>
          </a:r>
          <a:endParaRPr lang="en-US" sz="2800" kern="1200" dirty="0"/>
        </a:p>
      </dsp:txBody>
      <dsp:txXfrm>
        <a:off x="53973" y="2948670"/>
        <a:ext cx="10407654" cy="997704"/>
      </dsp:txXfrm>
    </dsp:sp>
    <dsp:sp modelId="{73B119B2-5382-2F4A-9170-846D30C9DEC1}">
      <dsp:nvSpPr>
        <dsp:cNvPr id="0" name=""/>
        <dsp:cNvSpPr/>
      </dsp:nvSpPr>
      <dsp:spPr>
        <a:xfrm>
          <a:off x="0" y="4000347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800" kern="1200" dirty="0"/>
            <a:t>K. Van </a:t>
          </a:r>
          <a:r>
            <a:rPr lang="it-IT" sz="1800" kern="1200" dirty="0" err="1"/>
            <a:t>Miert</a:t>
          </a:r>
          <a:r>
            <a:rPr lang="it-IT" sz="1800" kern="1200" dirty="0"/>
            <a:t>, </a:t>
          </a:r>
          <a:r>
            <a:rPr lang="it-IT" sz="1800" kern="1200" dirty="0" err="1"/>
            <a:t>antiguo</a:t>
          </a:r>
          <a:r>
            <a:rPr lang="it-IT" sz="1800" kern="1200" dirty="0"/>
            <a:t> </a:t>
          </a:r>
          <a:r>
            <a:rPr lang="it-IT" sz="1800" kern="1200" dirty="0" err="1"/>
            <a:t>Comisario</a:t>
          </a:r>
          <a:r>
            <a:rPr lang="it-IT" sz="1800" kern="1200" dirty="0"/>
            <a:t> europeo de </a:t>
          </a:r>
          <a:r>
            <a:rPr lang="it-IT" sz="1800" kern="1200" dirty="0" err="1"/>
            <a:t>Competencia</a:t>
          </a:r>
          <a:endParaRPr lang="en-US" sz="1800" kern="1200" dirty="0"/>
        </a:p>
      </dsp:txBody>
      <dsp:txXfrm>
        <a:off x="0" y="4000347"/>
        <a:ext cx="10515600" cy="331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888B8-2CD4-9744-8286-3139EA6F0AD8}">
      <dsp:nvSpPr>
        <dsp:cNvPr id="0" name=""/>
        <dsp:cNvSpPr/>
      </dsp:nvSpPr>
      <dsp:spPr>
        <a:xfrm>
          <a:off x="5125" y="2062"/>
          <a:ext cx="10496204" cy="15270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“La </a:t>
          </a:r>
          <a:r>
            <a:rPr lang="en-GB" sz="2400" kern="1200" dirty="0" err="1"/>
            <a:t>práctica</a:t>
          </a:r>
          <a:r>
            <a:rPr lang="en-GB" sz="2400" kern="1200" dirty="0"/>
            <a:t> del </a:t>
          </a:r>
          <a:r>
            <a:rPr lang="en-GB" sz="2400" kern="1200" dirty="0" err="1"/>
            <a:t>deporte</a:t>
          </a:r>
          <a:r>
            <a:rPr lang="en-GB" sz="2400" kern="1200" dirty="0"/>
            <a:t> </a:t>
          </a:r>
          <a:r>
            <a:rPr lang="en-GB" sz="2400" kern="1200" dirty="0" err="1"/>
            <a:t>sólo</a:t>
          </a:r>
          <a:r>
            <a:rPr lang="en-GB" sz="2400" kern="1200" dirty="0"/>
            <a:t> </a:t>
          </a:r>
          <a:r>
            <a:rPr lang="en-GB" sz="2400" kern="1200" dirty="0" err="1"/>
            <a:t>esta</a:t>
          </a:r>
          <a:r>
            <a:rPr lang="en-GB" sz="2400" kern="1200" dirty="0"/>
            <a:t>́ </a:t>
          </a:r>
          <a:r>
            <a:rPr lang="en-GB" sz="2400" kern="1200" dirty="0" err="1"/>
            <a:t>regulada</a:t>
          </a:r>
          <a:r>
            <a:rPr lang="en-GB" sz="2400" kern="1200" dirty="0"/>
            <a:t> </a:t>
          </a:r>
          <a:r>
            <a:rPr lang="en-GB" sz="2400" kern="1200" dirty="0" err="1"/>
            <a:t>por</a:t>
          </a:r>
          <a:r>
            <a:rPr lang="en-GB" sz="2400" kern="1200" dirty="0"/>
            <a:t> </a:t>
          </a:r>
          <a:r>
            <a:rPr lang="en-GB" sz="2400" kern="1200" dirty="0" err="1"/>
            <a:t>el</a:t>
          </a:r>
          <a:r>
            <a:rPr lang="en-GB" sz="2400" kern="1200" dirty="0"/>
            <a:t> </a:t>
          </a:r>
          <a:r>
            <a:rPr lang="en-GB" sz="2400" kern="1200" dirty="0" err="1"/>
            <a:t>Derecho</a:t>
          </a:r>
          <a:r>
            <a:rPr lang="en-GB" sz="2400" kern="1200" dirty="0"/>
            <a:t> </a:t>
          </a:r>
          <a:r>
            <a:rPr lang="en-GB" sz="2400" kern="1200" dirty="0" err="1"/>
            <a:t>comunitario</a:t>
          </a:r>
          <a:r>
            <a:rPr lang="en-GB" sz="2400" kern="1200" dirty="0"/>
            <a:t> </a:t>
          </a:r>
          <a:r>
            <a:rPr lang="en-GB" sz="2400" kern="1200" dirty="0" err="1"/>
            <a:t>en</a:t>
          </a:r>
          <a:r>
            <a:rPr lang="en-GB" sz="2400" kern="1200" dirty="0"/>
            <a:t> la </a:t>
          </a:r>
          <a:r>
            <a:rPr lang="en-GB" sz="2400" kern="1200" dirty="0" err="1"/>
            <a:t>medida</a:t>
          </a:r>
          <a:r>
            <a:rPr lang="en-GB" sz="2400" kern="1200" dirty="0"/>
            <a:t> </a:t>
          </a:r>
          <a:r>
            <a:rPr lang="en-GB" sz="2400" kern="1200" dirty="0" err="1"/>
            <a:t>en</a:t>
          </a:r>
          <a:r>
            <a:rPr lang="en-GB" sz="2400" kern="1200" dirty="0"/>
            <a:t> que </a:t>
          </a:r>
          <a:r>
            <a:rPr lang="en-GB" sz="2400" kern="1200" dirty="0" err="1"/>
            <a:t>constituye</a:t>
          </a:r>
          <a:r>
            <a:rPr lang="en-GB" sz="2400" kern="1200" dirty="0"/>
            <a:t> </a:t>
          </a:r>
          <a:r>
            <a:rPr lang="en-GB" sz="2400" kern="1200" dirty="0" err="1"/>
            <a:t>una</a:t>
          </a:r>
          <a:r>
            <a:rPr lang="en-GB" sz="2400" kern="1200" dirty="0"/>
            <a:t> </a:t>
          </a:r>
          <a:r>
            <a:rPr lang="en-GB" sz="2400" kern="1200" dirty="0" err="1"/>
            <a:t>actividad</a:t>
          </a:r>
          <a:r>
            <a:rPr lang="en-GB" sz="2400" kern="1200" dirty="0"/>
            <a:t> </a:t>
          </a:r>
          <a:r>
            <a:rPr lang="en-GB" sz="2400" kern="1200" dirty="0" err="1"/>
            <a:t>económica</a:t>
          </a:r>
          <a:r>
            <a:rPr lang="en-GB" sz="2400" kern="1200" dirty="0"/>
            <a:t>”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(Jurisprudencia </a:t>
          </a:r>
          <a:r>
            <a:rPr lang="es-ES" sz="2400" i="1" kern="1200" dirty="0" err="1"/>
            <a:t>Walrave</a:t>
          </a:r>
          <a:r>
            <a:rPr lang="es-ES" sz="2400" i="1" kern="1200" dirty="0"/>
            <a:t> y Koch </a:t>
          </a:r>
          <a:r>
            <a:rPr lang="es-ES" sz="2400" kern="1200" dirty="0"/>
            <a:t>(1974), </a:t>
          </a:r>
          <a:r>
            <a:rPr lang="es-ES" sz="2400" i="1" kern="1200" dirty="0"/>
            <a:t>Dona c. Mantero </a:t>
          </a:r>
          <a:r>
            <a:rPr lang="es-ES" sz="2400" kern="1200" dirty="0"/>
            <a:t>(1976), </a:t>
          </a:r>
          <a:r>
            <a:rPr lang="es-ES" sz="2400" i="1" kern="1200" dirty="0" err="1"/>
            <a:t>Bosman</a:t>
          </a:r>
          <a:r>
            <a:rPr lang="es-ES" sz="2400" kern="1200" dirty="0"/>
            <a:t> (1995)</a:t>
          </a:r>
          <a:endParaRPr lang="en-US" sz="2400" kern="1200" dirty="0"/>
        </a:p>
      </dsp:txBody>
      <dsp:txXfrm>
        <a:off x="79668" y="76605"/>
        <a:ext cx="10347118" cy="1377937"/>
      </dsp:txXfrm>
    </dsp:sp>
    <dsp:sp modelId="{5A60E0C4-5719-E14F-902D-C3E7440E2E4C}">
      <dsp:nvSpPr>
        <dsp:cNvPr id="0" name=""/>
        <dsp:cNvSpPr/>
      </dsp:nvSpPr>
      <dsp:spPr>
        <a:xfrm>
          <a:off x="5125" y="1564851"/>
          <a:ext cx="10496204" cy="7153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No a actividades puramente sociales, artísticas o deportivas.</a:t>
          </a:r>
          <a:r>
            <a:rPr lang="nl-BE" sz="3000" kern="1200" dirty="0"/>
            <a:t>......</a:t>
          </a:r>
          <a:endParaRPr lang="en-US" sz="3000" kern="1200" dirty="0"/>
        </a:p>
      </dsp:txBody>
      <dsp:txXfrm>
        <a:off x="40043" y="1599769"/>
        <a:ext cx="10426368" cy="645467"/>
      </dsp:txXfrm>
    </dsp:sp>
    <dsp:sp modelId="{90A15C00-CAA2-4D4E-8FC1-72EC2CD3D045}">
      <dsp:nvSpPr>
        <dsp:cNvPr id="0" name=""/>
        <dsp:cNvSpPr/>
      </dsp:nvSpPr>
      <dsp:spPr>
        <a:xfrm>
          <a:off x="0" y="2330733"/>
          <a:ext cx="10496204" cy="7153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pero luego la sentencia Meca Medina de 18 de julio de 2006</a:t>
          </a:r>
          <a:endParaRPr lang="en-US" sz="3000" kern="1200" dirty="0"/>
        </a:p>
      </dsp:txBody>
      <dsp:txXfrm>
        <a:off x="34918" y="2365651"/>
        <a:ext cx="10426368" cy="645467"/>
      </dsp:txXfrm>
    </dsp:sp>
    <dsp:sp modelId="{863C6A36-129C-CC47-B63E-99A955B3D17A}">
      <dsp:nvSpPr>
        <dsp:cNvPr id="0" name=""/>
        <dsp:cNvSpPr/>
      </dsp:nvSpPr>
      <dsp:spPr>
        <a:xfrm>
          <a:off x="0" y="3100858"/>
          <a:ext cx="10496204" cy="7153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000" kern="1200" dirty="0"/>
            <a:t>Test de “Necesidad”</a:t>
          </a:r>
          <a:endParaRPr lang="en-US" sz="3000" kern="1200" dirty="0"/>
        </a:p>
      </dsp:txBody>
      <dsp:txXfrm>
        <a:off x="34918" y="3135776"/>
        <a:ext cx="10426368" cy="645467"/>
      </dsp:txXfrm>
    </dsp:sp>
    <dsp:sp modelId="{5C7BBA72-9D1B-8944-820F-018D1367E696}">
      <dsp:nvSpPr>
        <dsp:cNvPr id="0" name=""/>
        <dsp:cNvSpPr/>
      </dsp:nvSpPr>
      <dsp:spPr>
        <a:xfrm>
          <a:off x="5125" y="3818057"/>
          <a:ext cx="10496204" cy="7153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000" kern="1200" dirty="0"/>
            <a:t>Test de “Proporcionalidad”</a:t>
          </a:r>
          <a:endParaRPr lang="en-US" sz="3000" kern="1200" dirty="0"/>
        </a:p>
      </dsp:txBody>
      <dsp:txXfrm>
        <a:off x="40043" y="3852975"/>
        <a:ext cx="10426368" cy="6454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0BBC-D56A-BA4E-B06D-7F0DAF1F5E84}">
      <dsp:nvSpPr>
        <dsp:cNvPr id="0" name=""/>
        <dsp:cNvSpPr/>
      </dsp:nvSpPr>
      <dsp:spPr>
        <a:xfrm>
          <a:off x="0" y="469760"/>
          <a:ext cx="6666833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BC259-703B-6848-BDB2-9898BF70CC0D}">
      <dsp:nvSpPr>
        <dsp:cNvPr id="0" name=""/>
        <dsp:cNvSpPr/>
      </dsp:nvSpPr>
      <dsp:spPr>
        <a:xfrm>
          <a:off x="333341" y="11552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u="none" kern="1200" dirty="0" err="1"/>
            <a:t>Ninguna</a:t>
          </a:r>
          <a:r>
            <a:rPr lang="en-GB" sz="2400" b="0" i="0" u="none" kern="1200" dirty="0"/>
            <a:t> </a:t>
          </a:r>
          <a:r>
            <a:rPr lang="en-GB" sz="2400" b="0" i="0" u="none" kern="1200" dirty="0" err="1"/>
            <a:t>evaluación</a:t>
          </a:r>
          <a:r>
            <a:rPr lang="en-GB" sz="2400" b="0" i="0" u="none" kern="1200" dirty="0"/>
            <a:t> </a:t>
          </a:r>
          <a:r>
            <a:rPr lang="en-GB" sz="2400" b="0" i="0" u="none" kern="1200" dirty="0" err="1"/>
            <a:t>en</a:t>
          </a:r>
          <a:r>
            <a:rPr lang="en-GB" sz="2400" b="0" i="0" u="none" kern="1200" dirty="0"/>
            <a:t> </a:t>
          </a:r>
          <a:r>
            <a:rPr lang="en-GB" sz="2400" b="0" i="0" u="none" kern="1200" dirty="0" err="1"/>
            <a:t>abstracto</a:t>
          </a:r>
          <a:r>
            <a:rPr lang="en-GB" sz="2400" b="0" i="0" u="none" kern="1200" dirty="0"/>
            <a:t>.</a:t>
          </a:r>
          <a:endParaRPr lang="en-US" sz="2400" kern="1200" dirty="0"/>
        </a:p>
      </dsp:txBody>
      <dsp:txXfrm>
        <a:off x="367926" y="150105"/>
        <a:ext cx="4597613" cy="639310"/>
      </dsp:txXfrm>
    </dsp:sp>
    <dsp:sp modelId="{908B7554-9C42-FE48-A0C8-C14F2CE60AA9}">
      <dsp:nvSpPr>
        <dsp:cNvPr id="0" name=""/>
        <dsp:cNvSpPr/>
      </dsp:nvSpPr>
      <dsp:spPr>
        <a:xfrm>
          <a:off x="0" y="1558400"/>
          <a:ext cx="6666833" cy="3779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99872" rIns="517420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El </a:t>
          </a:r>
          <a:r>
            <a:rPr lang="en-GB" sz="2400" b="1" kern="1200" dirty="0" err="1"/>
            <a:t>contexto</a:t>
          </a:r>
          <a:r>
            <a:rPr lang="en-GB" sz="2400" b="1" kern="1200" dirty="0"/>
            <a:t> global </a:t>
          </a:r>
          <a:r>
            <a:rPr lang="en-GB" sz="2400" kern="1200" dirty="0" err="1"/>
            <a:t>en</a:t>
          </a:r>
          <a:r>
            <a:rPr lang="en-GB" sz="2400" kern="1200" dirty="0"/>
            <a:t> que se </a:t>
          </a:r>
          <a:r>
            <a:rPr lang="en-GB" sz="2400" kern="1200" dirty="0" err="1"/>
            <a:t>adopto</a:t>
          </a:r>
          <a:r>
            <a:rPr lang="en-GB" sz="2400" kern="1200" dirty="0"/>
            <a:t>́ la </a:t>
          </a:r>
          <a:r>
            <a:rPr lang="en-GB" sz="2400" kern="1200" dirty="0" err="1"/>
            <a:t>decisión</a:t>
          </a:r>
          <a:r>
            <a:rPr lang="en-GB" sz="2400" kern="1200" dirty="0"/>
            <a:t> de la </a:t>
          </a:r>
          <a:r>
            <a:rPr lang="en-GB" sz="2400" kern="1200" dirty="0" err="1"/>
            <a:t>asociación</a:t>
          </a:r>
          <a:r>
            <a:rPr lang="en-GB" sz="2400" kern="1200" dirty="0"/>
            <a:t> de </a:t>
          </a:r>
          <a:r>
            <a:rPr lang="en-GB" sz="2400" kern="1200" dirty="0" err="1"/>
            <a:t>empresas</a:t>
          </a:r>
          <a:r>
            <a:rPr lang="en-GB" sz="2400" kern="1200" dirty="0"/>
            <a:t> de que se </a:t>
          </a:r>
          <a:r>
            <a:rPr lang="en-GB" sz="2400" kern="1200" dirty="0" err="1"/>
            <a:t>trate</a:t>
          </a:r>
          <a:r>
            <a:rPr lang="en-GB" sz="2400" kern="1200" dirty="0"/>
            <a:t> o </a:t>
          </a:r>
          <a:r>
            <a:rPr lang="en-GB" sz="2400" kern="1200" dirty="0" err="1"/>
            <a:t>en</a:t>
          </a:r>
          <a:r>
            <a:rPr lang="en-GB" sz="2400" kern="1200" dirty="0"/>
            <a:t> la que se </a:t>
          </a:r>
          <a:r>
            <a:rPr lang="en-GB" sz="2400" kern="1200" dirty="0" err="1"/>
            <a:t>producen</a:t>
          </a:r>
          <a:r>
            <a:rPr lang="en-GB" sz="2400" kern="1200" dirty="0"/>
            <a:t> sus </a:t>
          </a:r>
          <a:r>
            <a:rPr lang="en-GB" sz="2400" kern="1200" dirty="0" err="1"/>
            <a:t>efectos</a:t>
          </a:r>
          <a:r>
            <a:rPr lang="en-GB" sz="2400" kern="1200" dirty="0"/>
            <a:t>, y </a:t>
          </a:r>
          <a:r>
            <a:rPr lang="en-GB" sz="2400" kern="1200" dirty="0" err="1"/>
            <a:t>más</a:t>
          </a:r>
          <a:r>
            <a:rPr lang="en-GB" sz="2400" kern="1200" dirty="0"/>
            <a:t> </a:t>
          </a:r>
          <a:r>
            <a:rPr lang="en-GB" sz="2400" kern="1200" dirty="0" err="1"/>
            <a:t>en</a:t>
          </a:r>
          <a:r>
            <a:rPr lang="en-GB" sz="2400" kern="1200" dirty="0"/>
            <a:t> particular, sus </a:t>
          </a:r>
          <a:r>
            <a:rPr lang="en-GB" sz="2400" kern="1200" dirty="0" err="1"/>
            <a:t>objetivos</a:t>
          </a:r>
          <a:r>
            <a:rPr lang="en-GB" sz="2400" kern="1200" dirty="0"/>
            <a:t>. </a:t>
          </a:r>
          <a:endParaRPr lang="en-US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 </a:t>
          </a:r>
          <a:r>
            <a:rPr lang="en-GB" sz="2400" kern="1200" dirty="0" err="1"/>
            <a:t>continuación</a:t>
          </a:r>
          <a:r>
            <a:rPr lang="en-GB" sz="2400" kern="1200" dirty="0"/>
            <a:t> </a:t>
          </a:r>
          <a:r>
            <a:rPr lang="en-GB" sz="2400" kern="1200" dirty="0" err="1"/>
            <a:t>debera</a:t>
          </a:r>
          <a:r>
            <a:rPr lang="en-GB" sz="2400" kern="1200" dirty="0"/>
            <a:t>́ </a:t>
          </a:r>
          <a:r>
            <a:rPr lang="en-GB" sz="2400" kern="1200" dirty="0" err="1"/>
            <a:t>examinarse</a:t>
          </a:r>
          <a:r>
            <a:rPr lang="en-GB" sz="2400" kern="1200" dirty="0"/>
            <a:t> </a:t>
          </a:r>
          <a:r>
            <a:rPr lang="en-GB" sz="2400" kern="1200" dirty="0" err="1"/>
            <a:t>si</a:t>
          </a:r>
          <a:r>
            <a:rPr lang="en-GB" sz="2400" kern="1200" dirty="0"/>
            <a:t> </a:t>
          </a:r>
          <a:r>
            <a:rPr lang="en-GB" sz="2400" kern="1200" dirty="0" err="1"/>
            <a:t>los</a:t>
          </a:r>
          <a:r>
            <a:rPr lang="en-GB" sz="2400" kern="1200" dirty="0"/>
            <a:t> </a:t>
          </a:r>
          <a:r>
            <a:rPr lang="en-GB" sz="2400" kern="1200" dirty="0" err="1"/>
            <a:t>efectos</a:t>
          </a:r>
          <a:r>
            <a:rPr lang="en-GB" sz="2400" kern="1200" dirty="0"/>
            <a:t> </a:t>
          </a:r>
          <a:r>
            <a:rPr lang="en-GB" sz="2400" kern="1200" dirty="0" err="1"/>
            <a:t>restrictivos</a:t>
          </a:r>
          <a:r>
            <a:rPr lang="en-GB" sz="2400" kern="1200" dirty="0"/>
            <a:t> de la </a:t>
          </a:r>
          <a:r>
            <a:rPr lang="en-GB" sz="2400" kern="1200" dirty="0" err="1"/>
            <a:t>competencia</a:t>
          </a:r>
          <a:r>
            <a:rPr lang="en-GB" sz="2400" kern="1200" dirty="0"/>
            <a:t> que </a:t>
          </a:r>
          <a:r>
            <a:rPr lang="en-GB" sz="2400" kern="1200" dirty="0" err="1"/>
            <a:t>resultan</a:t>
          </a:r>
          <a:r>
            <a:rPr lang="en-GB" sz="2400" kern="1200" dirty="0"/>
            <a:t> son </a:t>
          </a:r>
          <a:r>
            <a:rPr lang="en-GB" sz="2400" b="1" kern="1200" dirty="0" err="1"/>
            <a:t>inherentes</a:t>
          </a:r>
          <a:r>
            <a:rPr lang="en-GB" sz="2400" b="1" kern="1200" dirty="0"/>
            <a:t> a la </a:t>
          </a:r>
          <a:r>
            <a:rPr lang="en-GB" sz="2400" b="1" kern="1200" dirty="0" err="1"/>
            <a:t>consecución</a:t>
          </a:r>
          <a:r>
            <a:rPr lang="en-GB" sz="2400" b="1" kern="1200" dirty="0"/>
            <a:t> de </a:t>
          </a:r>
          <a:r>
            <a:rPr lang="en-GB" sz="2400" b="1" kern="1200" dirty="0" err="1"/>
            <a:t>dichos</a:t>
          </a:r>
          <a:r>
            <a:rPr lang="en-GB" sz="2400" b="1" kern="1200" dirty="0"/>
            <a:t> </a:t>
          </a:r>
          <a:r>
            <a:rPr lang="en-GB" sz="2400" b="1" kern="1200" dirty="0" err="1"/>
            <a:t>objetivos</a:t>
          </a:r>
          <a:r>
            <a:rPr lang="en-GB" sz="2400" b="1" kern="1200" dirty="0"/>
            <a:t> </a:t>
          </a:r>
          <a:r>
            <a:rPr lang="en-GB" sz="2400" kern="1200" dirty="0"/>
            <a:t>y </a:t>
          </a:r>
          <a:r>
            <a:rPr lang="en-GB" sz="2400" b="1" kern="1200" dirty="0" err="1"/>
            <a:t>proporcionales</a:t>
          </a:r>
          <a:r>
            <a:rPr lang="en-GB" sz="2400" b="1" kern="1200" dirty="0"/>
            <a:t> a </a:t>
          </a:r>
          <a:r>
            <a:rPr lang="en-GB" sz="2400" b="1" kern="1200" dirty="0" err="1"/>
            <a:t>estos</a:t>
          </a:r>
          <a:r>
            <a:rPr lang="en-GB" sz="2400" b="1" kern="1200" dirty="0"/>
            <a:t> </a:t>
          </a:r>
          <a:r>
            <a:rPr lang="en-GB" sz="2400" b="1" kern="1200" dirty="0" err="1"/>
            <a:t>objetivos</a:t>
          </a:r>
          <a:r>
            <a:rPr lang="en-GB" sz="2400" b="1" kern="1200" dirty="0"/>
            <a:t>. </a:t>
          </a:r>
          <a:endParaRPr lang="en-US" sz="2400" b="1" kern="1200" dirty="0"/>
        </a:p>
      </dsp:txBody>
      <dsp:txXfrm>
        <a:off x="0" y="1558400"/>
        <a:ext cx="6666833" cy="3779999"/>
      </dsp:txXfrm>
    </dsp:sp>
    <dsp:sp modelId="{32EDD296-661F-424A-B326-4B9A5E3EEC3E}">
      <dsp:nvSpPr>
        <dsp:cNvPr id="0" name=""/>
        <dsp:cNvSpPr/>
      </dsp:nvSpPr>
      <dsp:spPr>
        <a:xfrm>
          <a:off x="333341" y="120416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Se debe tener en cuenta:</a:t>
          </a:r>
          <a:endParaRPr lang="en-US" sz="2400" kern="1200" dirty="0"/>
        </a:p>
      </dsp:txBody>
      <dsp:txXfrm>
        <a:off x="367926" y="1238745"/>
        <a:ext cx="4597613" cy="639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31AFC-8070-9643-B066-5A89ABC605AB}">
      <dsp:nvSpPr>
        <dsp:cNvPr id="0" name=""/>
        <dsp:cNvSpPr/>
      </dsp:nvSpPr>
      <dsp:spPr>
        <a:xfrm>
          <a:off x="0" y="89398"/>
          <a:ext cx="7559504" cy="19913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IOC = </a:t>
          </a:r>
          <a:r>
            <a:rPr lang="en-GB" sz="3600" b="0" i="0" u="none" kern="1200" dirty="0" err="1"/>
            <a:t>asociación</a:t>
          </a:r>
          <a:r>
            <a:rPr lang="en-GB" sz="3600" b="0" i="0" u="none" kern="1200" dirty="0"/>
            <a:t> de </a:t>
          </a:r>
          <a:r>
            <a:rPr lang="en-GB" sz="3600" b="0" i="0" u="none" kern="1200" dirty="0" err="1"/>
            <a:t>empresas</a:t>
          </a:r>
          <a:r>
            <a:rPr lang="en-GB" sz="3600" b="0" i="0" u="none" kern="1200" dirty="0"/>
            <a:t> </a:t>
          </a:r>
          <a:r>
            <a:rPr lang="en-US" sz="3600" kern="1200" dirty="0"/>
            <a:t>(NOCS)</a:t>
          </a:r>
        </a:p>
      </dsp:txBody>
      <dsp:txXfrm>
        <a:off x="97209" y="186607"/>
        <a:ext cx="7365086" cy="1796922"/>
      </dsp:txXfrm>
    </dsp:sp>
    <dsp:sp modelId="{E1F0003C-475E-A64A-8767-FEBB5B299220}">
      <dsp:nvSpPr>
        <dsp:cNvPr id="0" name=""/>
        <dsp:cNvSpPr/>
      </dsp:nvSpPr>
      <dsp:spPr>
        <a:xfrm>
          <a:off x="0" y="2146978"/>
          <a:ext cx="7559504" cy="19913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El “</a:t>
          </a:r>
          <a:r>
            <a:rPr lang="en-GB" sz="2300" kern="1200" dirty="0" err="1"/>
            <a:t>objetivo</a:t>
          </a:r>
          <a:r>
            <a:rPr lang="en-GB" sz="2300" kern="1200" dirty="0"/>
            <a:t> general” de </a:t>
          </a:r>
          <a:r>
            <a:rPr lang="en-GB" sz="2300" kern="1200" dirty="0" err="1"/>
            <a:t>una</a:t>
          </a:r>
          <a:r>
            <a:rPr lang="en-GB" sz="2300" kern="1200" dirty="0"/>
            <a:t> </a:t>
          </a:r>
          <a:r>
            <a:rPr lang="en-GB" sz="2300" kern="1200" dirty="0" err="1"/>
            <a:t>normativa</a:t>
          </a:r>
          <a:r>
            <a:rPr lang="en-GB" sz="2300" kern="1200" dirty="0"/>
            <a:t> </a:t>
          </a:r>
          <a:r>
            <a:rPr lang="en-GB" sz="2300" kern="1200" dirty="0" err="1"/>
            <a:t>antidopaje</a:t>
          </a:r>
          <a:r>
            <a:rPr lang="en-GB" sz="2300" kern="1200" dirty="0"/>
            <a:t> </a:t>
          </a:r>
          <a:r>
            <a:rPr lang="en-GB" sz="2300" kern="1200" dirty="0" err="1"/>
            <a:t>en</a:t>
          </a:r>
          <a:r>
            <a:rPr lang="en-GB" sz="2300" kern="1200" dirty="0"/>
            <a:t> </a:t>
          </a:r>
          <a:r>
            <a:rPr lang="en-GB" sz="2300" kern="1200" dirty="0" err="1"/>
            <a:t>materia</a:t>
          </a:r>
          <a:r>
            <a:rPr lang="en-GB" sz="2300" kern="1200" dirty="0"/>
            <a:t> </a:t>
          </a:r>
          <a:r>
            <a:rPr lang="en-GB" sz="2300" kern="1200" dirty="0" err="1"/>
            <a:t>deportiva</a:t>
          </a:r>
          <a:r>
            <a:rPr lang="en-GB" sz="2300" kern="1200" dirty="0"/>
            <a:t> es: </a:t>
          </a:r>
          <a:r>
            <a:rPr lang="en-GB" sz="2300" kern="1200" dirty="0" err="1"/>
            <a:t>luchar</a:t>
          </a:r>
          <a:r>
            <a:rPr lang="en-GB" sz="2300" kern="1200" dirty="0"/>
            <a:t> contra </a:t>
          </a:r>
          <a:r>
            <a:rPr lang="en-GB" sz="2300" kern="1200" dirty="0" err="1"/>
            <a:t>el</a:t>
          </a:r>
          <a:r>
            <a:rPr lang="en-GB" sz="2300" kern="1200" dirty="0"/>
            <a:t> </a:t>
          </a:r>
          <a:r>
            <a:rPr lang="en-GB" sz="2300" kern="1200" dirty="0" err="1"/>
            <a:t>dopaje</a:t>
          </a:r>
          <a:r>
            <a:rPr lang="en-GB" sz="2300" kern="1200" dirty="0"/>
            <a:t>, </a:t>
          </a:r>
          <a:r>
            <a:rPr lang="en-GB" sz="2300" kern="1200" dirty="0" err="1"/>
            <a:t>garantizar</a:t>
          </a:r>
          <a:r>
            <a:rPr lang="en-GB" sz="2300" kern="1200" dirty="0"/>
            <a:t> la </a:t>
          </a:r>
          <a:r>
            <a:rPr lang="en-GB" sz="2300" kern="1200" dirty="0" err="1"/>
            <a:t>igualdad</a:t>
          </a:r>
          <a:r>
            <a:rPr lang="en-GB" sz="2300" kern="1200" dirty="0"/>
            <a:t> de </a:t>
          </a:r>
          <a:r>
            <a:rPr lang="en-GB" sz="2300" kern="1200" dirty="0" err="1"/>
            <a:t>oportunidades</a:t>
          </a:r>
          <a:r>
            <a:rPr lang="en-GB" sz="2300" kern="1200" dirty="0"/>
            <a:t> entre </a:t>
          </a:r>
          <a:r>
            <a:rPr lang="en-GB" sz="2300" kern="1200" dirty="0" err="1"/>
            <a:t>los</a:t>
          </a:r>
          <a:r>
            <a:rPr lang="en-GB" sz="2300" kern="1200" dirty="0"/>
            <a:t> </a:t>
          </a:r>
          <a:r>
            <a:rPr lang="en-GB" sz="2300" kern="1200" dirty="0" err="1"/>
            <a:t>atletas</a:t>
          </a:r>
          <a:r>
            <a:rPr lang="en-GB" sz="2300" kern="1200" dirty="0"/>
            <a:t>, </a:t>
          </a:r>
          <a:r>
            <a:rPr lang="en-GB" sz="2300" kern="1200" dirty="0" err="1"/>
            <a:t>su</a:t>
          </a:r>
          <a:r>
            <a:rPr lang="en-GB" sz="2300" kern="1200" dirty="0"/>
            <a:t> </a:t>
          </a:r>
          <a:r>
            <a:rPr lang="en-GB" sz="2300" kern="1200" dirty="0" err="1"/>
            <a:t>salud</a:t>
          </a:r>
          <a:r>
            <a:rPr lang="en-GB" sz="2300" kern="1200" dirty="0"/>
            <a:t>, la </a:t>
          </a:r>
          <a:r>
            <a:rPr lang="en-GB" sz="2300" kern="1200" dirty="0" err="1"/>
            <a:t>integridad</a:t>
          </a:r>
          <a:r>
            <a:rPr lang="en-GB" sz="2300" kern="1200" dirty="0"/>
            <a:t> y </a:t>
          </a:r>
          <a:r>
            <a:rPr lang="en-GB" sz="2300" kern="1200" dirty="0" err="1"/>
            <a:t>objetividad</a:t>
          </a:r>
          <a:r>
            <a:rPr lang="en-GB" sz="2300" kern="1200" dirty="0"/>
            <a:t> de la </a:t>
          </a:r>
          <a:r>
            <a:rPr lang="en-GB" sz="2300" kern="1200" dirty="0" err="1"/>
            <a:t>competición</a:t>
          </a:r>
          <a:r>
            <a:rPr lang="en-GB" sz="2300" kern="1200" dirty="0"/>
            <a:t>, </a:t>
          </a:r>
          <a:r>
            <a:rPr lang="en-GB" sz="2300" kern="1200" dirty="0" err="1"/>
            <a:t>así</a:t>
          </a:r>
          <a:r>
            <a:rPr lang="en-GB" sz="2300" kern="1200" dirty="0"/>
            <a:t> </a:t>
          </a:r>
          <a:r>
            <a:rPr lang="en-GB" sz="2300" kern="1200" dirty="0" err="1"/>
            <a:t>como</a:t>
          </a:r>
          <a:r>
            <a:rPr lang="en-GB" sz="2300" kern="1200" dirty="0"/>
            <a:t> </a:t>
          </a:r>
          <a:r>
            <a:rPr lang="en-GB" sz="2300" kern="1200" dirty="0" err="1"/>
            <a:t>los</a:t>
          </a:r>
          <a:r>
            <a:rPr lang="en-GB" sz="2300" kern="1200" dirty="0"/>
            <a:t> </a:t>
          </a:r>
          <a:r>
            <a:rPr lang="en-GB" sz="2300" kern="1200" dirty="0" err="1"/>
            <a:t>valores</a:t>
          </a:r>
          <a:r>
            <a:rPr lang="en-GB" sz="2300" kern="1200" dirty="0"/>
            <a:t> </a:t>
          </a:r>
          <a:r>
            <a:rPr lang="en-GB" sz="2300" kern="1200" dirty="0" err="1"/>
            <a:t>éticos</a:t>
          </a:r>
          <a:r>
            <a:rPr lang="en-GB" sz="2300" kern="1200" dirty="0"/>
            <a:t> </a:t>
          </a:r>
          <a:r>
            <a:rPr lang="en-GB" sz="2300" kern="1200" dirty="0" err="1"/>
            <a:t>en</a:t>
          </a:r>
          <a:r>
            <a:rPr lang="en-GB" sz="2300" kern="1200" dirty="0"/>
            <a:t> </a:t>
          </a:r>
          <a:r>
            <a:rPr lang="en-GB" sz="2300" kern="1200" dirty="0" err="1"/>
            <a:t>el</a:t>
          </a:r>
          <a:r>
            <a:rPr lang="en-GB" sz="2300" kern="1200" dirty="0"/>
            <a:t> </a:t>
          </a:r>
          <a:r>
            <a:rPr lang="en-GB" sz="2300" kern="1200" dirty="0" err="1"/>
            <a:t>deporte</a:t>
          </a:r>
          <a:r>
            <a:rPr lang="en-GB" sz="2300" kern="1200" dirty="0"/>
            <a:t>. </a:t>
          </a:r>
          <a:endParaRPr lang="en-US" sz="2300" kern="1200" dirty="0"/>
        </a:p>
      </dsp:txBody>
      <dsp:txXfrm>
        <a:off x="97209" y="2244187"/>
        <a:ext cx="7365086" cy="1796922"/>
      </dsp:txXfrm>
    </dsp:sp>
    <dsp:sp modelId="{ED8BC9B5-9570-514D-AA77-E57E674C731E}">
      <dsp:nvSpPr>
        <dsp:cNvPr id="0" name=""/>
        <dsp:cNvSpPr/>
      </dsp:nvSpPr>
      <dsp:spPr>
        <a:xfrm>
          <a:off x="0" y="4204558"/>
          <a:ext cx="7559504" cy="19913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Las </a:t>
          </a:r>
          <a:r>
            <a:rPr lang="en-GB" sz="2300" kern="1200" dirty="0" err="1"/>
            <a:t>sanciones</a:t>
          </a:r>
          <a:r>
            <a:rPr lang="en-GB" sz="2300" kern="1200" dirty="0"/>
            <a:t> son </a:t>
          </a:r>
          <a:r>
            <a:rPr lang="en-GB" sz="2300" kern="1200" dirty="0" err="1"/>
            <a:t>necesarias</a:t>
          </a:r>
          <a:r>
            <a:rPr lang="en-GB" sz="2300" kern="1200" dirty="0"/>
            <a:t> para </a:t>
          </a:r>
          <a:r>
            <a:rPr lang="en-GB" sz="2300" kern="1200" dirty="0" err="1"/>
            <a:t>garantizar</a:t>
          </a:r>
          <a:r>
            <a:rPr lang="en-GB" sz="2300" kern="1200" dirty="0"/>
            <a:t> </a:t>
          </a:r>
          <a:r>
            <a:rPr lang="en-GB" sz="2300" kern="1200" dirty="0" err="1"/>
            <a:t>el</a:t>
          </a:r>
          <a:r>
            <a:rPr lang="en-GB" sz="2300" kern="1200" dirty="0"/>
            <a:t> </a:t>
          </a:r>
          <a:r>
            <a:rPr lang="en-GB" sz="2300" kern="1200" dirty="0" err="1"/>
            <a:t>cumplimiento</a:t>
          </a:r>
          <a:r>
            <a:rPr lang="en-GB" sz="2300" kern="1200" dirty="0"/>
            <a:t> de la </a:t>
          </a:r>
          <a:r>
            <a:rPr lang="en-GB" sz="2300" kern="1200" dirty="0" err="1"/>
            <a:t>prohibición</a:t>
          </a:r>
          <a:r>
            <a:rPr lang="en-GB" sz="2300" kern="1200" dirty="0"/>
            <a:t> de </a:t>
          </a:r>
          <a:r>
            <a:rPr lang="en-GB" sz="2300" kern="1200" dirty="0" err="1"/>
            <a:t>dopaje</a:t>
          </a:r>
          <a:r>
            <a:rPr lang="en-GB" sz="2300" kern="1200" dirty="0"/>
            <a:t>, </a:t>
          </a:r>
          <a:r>
            <a:rPr lang="en-GB" sz="2300" kern="1200" dirty="0" err="1"/>
            <a:t>pero</a:t>
          </a:r>
          <a:r>
            <a:rPr lang="en-GB" sz="2300" kern="1200" dirty="0"/>
            <a:t> </a:t>
          </a:r>
          <a:r>
            <a:rPr lang="en-GB" sz="2300" kern="1200" dirty="0" err="1"/>
            <a:t>tienen</a:t>
          </a:r>
          <a:r>
            <a:rPr lang="en-GB" sz="2300" kern="1200" dirty="0"/>
            <a:t> que ser </a:t>
          </a:r>
          <a:r>
            <a:rPr lang="en-GB" sz="2300" kern="1200" dirty="0" err="1"/>
            <a:t>proporcionadas</a:t>
          </a:r>
          <a:r>
            <a:rPr lang="en-GB" sz="2300" kern="1200" dirty="0"/>
            <a:t> al </a:t>
          </a:r>
          <a:r>
            <a:rPr lang="en-GB" sz="2300" kern="1200" dirty="0" err="1"/>
            <a:t>objetivo</a:t>
          </a:r>
          <a:r>
            <a:rPr lang="en-GB" sz="2300" kern="1200" dirty="0"/>
            <a:t> (no </a:t>
          </a:r>
          <a:r>
            <a:rPr lang="en-GB" sz="2300" kern="1200" dirty="0" err="1"/>
            <a:t>deben</a:t>
          </a:r>
          <a:r>
            <a:rPr lang="en-GB" sz="2300" kern="1200" dirty="0"/>
            <a:t> ser </a:t>
          </a:r>
          <a:r>
            <a:rPr lang="en-GB" sz="2300" kern="1200" dirty="0" err="1"/>
            <a:t>excesivas</a:t>
          </a:r>
          <a:r>
            <a:rPr lang="en-GB" sz="2300" kern="1200" dirty="0"/>
            <a:t>)</a:t>
          </a:r>
          <a:endParaRPr lang="en-US" sz="2300" kern="1200" dirty="0"/>
        </a:p>
      </dsp:txBody>
      <dsp:txXfrm>
        <a:off x="97209" y="4301767"/>
        <a:ext cx="7365086" cy="17969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722E7-F460-9F40-8F69-322FEA284FFC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50F61-4FE4-9D40-B0C3-97877D0B282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rgbClr val="FF0000"/>
              </a:solidFill>
            </a:rPr>
            <a:t>NO EXENCIÓN GENERAL </a:t>
          </a:r>
          <a:r>
            <a:rPr lang="es-ES" sz="1900" kern="1200" dirty="0"/>
            <a:t>del deporte a la legislación de la UE</a:t>
          </a:r>
          <a:endParaRPr lang="en-US" sz="1900" kern="1200" dirty="0"/>
        </a:p>
      </dsp:txBody>
      <dsp:txXfrm>
        <a:off x="378614" y="886531"/>
        <a:ext cx="2810360" cy="1744948"/>
      </dsp:txXfrm>
    </dsp:sp>
    <dsp:sp modelId="{148495EC-482F-394D-88B1-AC87C638FAAA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6EB91-D359-C743-B085-CCBDDDB75F5A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u="none" kern="1200" dirty="0" err="1"/>
            <a:t>Todas</a:t>
          </a:r>
          <a:r>
            <a:rPr lang="en-GB" sz="1900" b="0" i="0" u="none" kern="1200" dirty="0"/>
            <a:t> las </a:t>
          </a:r>
          <a:r>
            <a:rPr lang="en-GB" sz="1900" b="0" i="0" u="none" kern="1200" dirty="0" err="1"/>
            <a:t>normas</a:t>
          </a:r>
          <a:r>
            <a:rPr lang="en-GB" sz="1900" b="0" i="0" u="none" kern="1200" dirty="0"/>
            <a:t> </a:t>
          </a:r>
          <a:r>
            <a:rPr lang="en-GB" sz="1900" b="0" i="0" u="none" kern="1200" dirty="0" err="1"/>
            <a:t>sobre</a:t>
          </a:r>
          <a:r>
            <a:rPr lang="en-GB" sz="1900" b="0" i="0" u="none" kern="1200" dirty="0"/>
            <a:t> </a:t>
          </a:r>
          <a:r>
            <a:rPr lang="en-GB" sz="1900" b="0" i="0" u="none" kern="1200" dirty="0" err="1"/>
            <a:t>autorizaciones</a:t>
          </a:r>
          <a:r>
            <a:rPr lang="en-GB" sz="1900" b="0" i="0" u="none" kern="1200" dirty="0"/>
            <a:t> de </a:t>
          </a:r>
          <a:r>
            <a:rPr lang="en-GB" sz="1900" b="0" i="0" u="none" kern="1200" dirty="0" err="1"/>
            <a:t>eventos</a:t>
          </a:r>
          <a:r>
            <a:rPr lang="en-GB" sz="1900" b="0" i="0" u="none" kern="1200" dirty="0"/>
            <a:t> de </a:t>
          </a:r>
          <a:r>
            <a:rPr lang="en-GB" sz="1900" b="0" i="0" u="none" kern="1200" dirty="0" err="1"/>
            <a:t>terceros</a:t>
          </a:r>
          <a:r>
            <a:rPr lang="en-GB" sz="1900" b="0" i="0" u="none" kern="1200" dirty="0"/>
            <a:t> </a:t>
          </a:r>
          <a:r>
            <a:rPr lang="en-GB" sz="1900" b="0" i="0" u="none" kern="1200" dirty="0" err="1"/>
            <a:t>deben</a:t>
          </a:r>
          <a:r>
            <a:rPr lang="en-GB" sz="1900" b="0" i="0" u="none" kern="1200" dirty="0"/>
            <a:t> </a:t>
          </a:r>
          <a:r>
            <a:rPr lang="en-GB" sz="1900" b="0" i="0" u="none" kern="1200" dirty="0" err="1"/>
            <a:t>basarse</a:t>
          </a:r>
          <a:r>
            <a:rPr lang="en-GB" sz="1900" b="0" i="0" u="none" kern="1200" dirty="0"/>
            <a:t> </a:t>
          </a:r>
          <a:r>
            <a:rPr lang="en-GB" sz="1900" b="0" i="0" u="none" kern="1200" dirty="0" err="1"/>
            <a:t>en</a:t>
          </a:r>
          <a:r>
            <a:rPr lang="en-GB" sz="1900" b="0" i="0" u="none" kern="1200" dirty="0"/>
            <a:t> </a:t>
          </a:r>
          <a:r>
            <a:rPr lang="en-GB" sz="1900" b="0" i="0" u="none" kern="1200" dirty="0" err="1">
              <a:solidFill>
                <a:srgbClr val="FF0000"/>
              </a:solidFill>
            </a:rPr>
            <a:t>criterios</a:t>
          </a:r>
          <a:r>
            <a:rPr lang="en-GB" sz="1900" b="0" i="0" u="none" kern="1200" dirty="0">
              <a:solidFill>
                <a:srgbClr val="FF0000"/>
              </a:solidFill>
            </a:rPr>
            <a:t> </a:t>
          </a:r>
          <a:r>
            <a:rPr lang="en-GB" sz="1900" b="0" i="0" u="none" kern="1200" dirty="0" err="1">
              <a:solidFill>
                <a:srgbClr val="FF0000"/>
              </a:solidFill>
            </a:rPr>
            <a:t>objetivos</a:t>
          </a:r>
          <a:r>
            <a:rPr lang="en-GB" sz="1900" b="0" i="0" u="none" kern="1200" dirty="0">
              <a:solidFill>
                <a:srgbClr val="FF0000"/>
              </a:solidFill>
            </a:rPr>
            <a:t>, </a:t>
          </a:r>
          <a:r>
            <a:rPr lang="en-GB" sz="1900" b="0" i="0" u="none" kern="1200" dirty="0" err="1">
              <a:solidFill>
                <a:srgbClr val="FF0000"/>
              </a:solidFill>
            </a:rPr>
            <a:t>transparentes</a:t>
          </a:r>
          <a:r>
            <a:rPr lang="en-GB" sz="1900" b="0" i="0" u="none" kern="1200" dirty="0"/>
            <a:t> y no </a:t>
          </a:r>
          <a:r>
            <a:rPr lang="en-GB" sz="1900" b="0" i="0" u="none" kern="1200" dirty="0" err="1"/>
            <a:t>discriminatorios</a:t>
          </a:r>
          <a:r>
            <a:rPr lang="en-GB" sz="1900" b="0" i="0" u="none" kern="1200" dirty="0"/>
            <a:t>.</a:t>
          </a:r>
          <a:endParaRPr lang="en-US" sz="1900" kern="1200" dirty="0"/>
        </a:p>
      </dsp:txBody>
      <dsp:txXfrm>
        <a:off x="3946203" y="886531"/>
        <a:ext cx="2810360" cy="1744948"/>
      </dsp:txXfrm>
    </dsp:sp>
    <dsp:sp modelId="{6EFCDAD8-E65D-6045-B2C1-EE7A5EE0D7A2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B8677-E692-5440-82A3-B60D7DD6E667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Las </a:t>
          </a:r>
          <a:r>
            <a:rPr lang="es-ES" sz="1900" kern="1200" dirty="0">
              <a:solidFill>
                <a:srgbClr val="FF0000"/>
              </a:solidFill>
            </a:rPr>
            <a:t>sanciones</a:t>
          </a:r>
          <a:r>
            <a:rPr lang="es-ES" sz="1900" kern="1200" dirty="0"/>
            <a:t> deben ser </a:t>
          </a:r>
          <a:r>
            <a:rPr lang="es-ES" sz="1900" kern="1200" dirty="0">
              <a:solidFill>
                <a:srgbClr val="FF0000"/>
              </a:solidFill>
            </a:rPr>
            <a:t>proporcionadas </a:t>
          </a:r>
          <a:r>
            <a:rPr lang="es-ES" sz="1900" kern="1200" dirty="0"/>
            <a:t>(Meca Medina Test</a:t>
          </a:r>
          <a:r>
            <a:rPr lang="en-US" sz="1900" kern="1200" dirty="0"/>
            <a:t>).</a:t>
          </a:r>
        </a:p>
      </dsp:txBody>
      <dsp:txXfrm>
        <a:off x="7513791" y="886531"/>
        <a:ext cx="2810360" cy="1744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87653-D447-4C4E-9DD7-54383B832CAE}">
      <dsp:nvSpPr>
        <dsp:cNvPr id="0" name=""/>
        <dsp:cNvSpPr/>
      </dsp:nvSpPr>
      <dsp:spPr>
        <a:xfrm>
          <a:off x="0" y="5455"/>
          <a:ext cx="6245265" cy="16179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B24A5-D77E-4328-BF2E-A9CC59A1AC80}">
      <dsp:nvSpPr>
        <dsp:cNvPr id="0" name=""/>
        <dsp:cNvSpPr/>
      </dsp:nvSpPr>
      <dsp:spPr>
        <a:xfrm>
          <a:off x="489434" y="369497"/>
          <a:ext cx="890750" cy="889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82034-8766-4922-9017-316BC9C60635}">
      <dsp:nvSpPr>
        <dsp:cNvPr id="0" name=""/>
        <dsp:cNvSpPr/>
      </dsp:nvSpPr>
      <dsp:spPr>
        <a:xfrm>
          <a:off x="1869618" y="5455"/>
          <a:ext cx="4226959" cy="161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02" tIns="171402" rIns="171402" bIns="17140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4.1. La </a:t>
          </a:r>
          <a:r>
            <a:rPr lang="en-US" sz="1600" i="1" kern="1200" dirty="0" err="1"/>
            <a:t>especifidad</a:t>
          </a:r>
          <a:r>
            <a:rPr lang="en-US" sz="1600" i="1" kern="1200" dirty="0"/>
            <a:t> del </a:t>
          </a:r>
          <a:r>
            <a:rPr lang="en-US" sz="1600" i="1" kern="1200" dirty="0" err="1"/>
            <a:t>deporte</a:t>
          </a:r>
          <a:endParaRPr lang="en-US" sz="1600" i="1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La </a:t>
          </a:r>
          <a:r>
            <a:rPr lang="en-GB" sz="2400" kern="1200" dirty="0" err="1"/>
            <a:t>actividad</a:t>
          </a:r>
          <a:r>
            <a:rPr lang="en-GB" sz="2400" kern="1200" dirty="0"/>
            <a:t> </a:t>
          </a:r>
          <a:r>
            <a:rPr lang="en-GB" sz="2400" kern="1200" dirty="0" err="1"/>
            <a:t>deportiva</a:t>
          </a:r>
          <a:r>
            <a:rPr lang="en-GB" sz="2400" kern="1200" dirty="0"/>
            <a:t> </a:t>
          </a:r>
          <a:r>
            <a:rPr lang="en-GB" sz="2400" u="sng" kern="1200" dirty="0" err="1"/>
            <a:t>esta</a:t>
          </a:r>
          <a:r>
            <a:rPr lang="en-GB" sz="2400" u="sng" kern="1200" dirty="0"/>
            <a:t>́ </a:t>
          </a:r>
          <a:r>
            <a:rPr lang="en-GB" sz="2400" u="sng" kern="1200" dirty="0" err="1"/>
            <a:t>sujeta</a:t>
          </a:r>
          <a:r>
            <a:rPr lang="en-GB" sz="2400" u="sng" kern="1200" dirty="0"/>
            <a:t> a la </a:t>
          </a:r>
          <a:r>
            <a:rPr lang="en-GB" sz="2400" u="sng" kern="1200" dirty="0" err="1"/>
            <a:t>aplicación</a:t>
          </a:r>
          <a:r>
            <a:rPr lang="en-GB" sz="2400" u="sng" kern="1200" dirty="0"/>
            <a:t> de la </a:t>
          </a:r>
          <a:r>
            <a:rPr lang="en-GB" sz="2400" u="sng" kern="1200" dirty="0" err="1"/>
            <a:t>legislación</a:t>
          </a:r>
          <a:r>
            <a:rPr lang="en-GB" sz="2400" u="sng" kern="1200" dirty="0"/>
            <a:t> de la UE…</a:t>
          </a:r>
          <a:endParaRPr lang="en-US" sz="2400" u="sng" kern="1200" dirty="0"/>
        </a:p>
      </dsp:txBody>
      <dsp:txXfrm>
        <a:off x="1869618" y="5455"/>
        <a:ext cx="4226959" cy="1619545"/>
      </dsp:txXfrm>
    </dsp:sp>
    <dsp:sp modelId="{9918E1FF-BC71-4166-94D3-277332BAC251}">
      <dsp:nvSpPr>
        <dsp:cNvPr id="0" name=""/>
        <dsp:cNvSpPr/>
      </dsp:nvSpPr>
      <dsp:spPr>
        <a:xfrm>
          <a:off x="0" y="1984900"/>
          <a:ext cx="6245265" cy="16179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D7DC1-A495-4579-A93D-59A4DEE223FA}">
      <dsp:nvSpPr>
        <dsp:cNvPr id="0" name=""/>
        <dsp:cNvSpPr/>
      </dsp:nvSpPr>
      <dsp:spPr>
        <a:xfrm>
          <a:off x="489434" y="2348942"/>
          <a:ext cx="890750" cy="889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F8B36-C039-4FD8-9FC6-62DCBCE42C3E}">
      <dsp:nvSpPr>
        <dsp:cNvPr id="0" name=""/>
        <dsp:cNvSpPr/>
      </dsp:nvSpPr>
      <dsp:spPr>
        <a:xfrm>
          <a:off x="1869618" y="1984900"/>
          <a:ext cx="4226959" cy="161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02" tIns="171402" rIns="171402" bIns="1714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 </a:t>
          </a:r>
          <a:r>
            <a:rPr lang="en-GB" sz="1800" kern="1200" dirty="0" err="1"/>
            <a:t>legislación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</a:t>
          </a:r>
          <a:r>
            <a:rPr lang="en-GB" sz="1800" kern="1200" dirty="0" err="1"/>
            <a:t>materia</a:t>
          </a:r>
          <a:r>
            <a:rPr lang="en-GB" sz="1800" kern="1200" dirty="0"/>
            <a:t> de </a:t>
          </a:r>
          <a:r>
            <a:rPr lang="en-GB" sz="1800" kern="1200" dirty="0" err="1"/>
            <a:t>competencia</a:t>
          </a:r>
          <a:r>
            <a:rPr lang="en-GB" sz="1800" kern="1200" dirty="0"/>
            <a:t> y las </a:t>
          </a:r>
          <a:r>
            <a:rPr lang="en-GB" sz="1800" kern="1200" dirty="0" err="1"/>
            <a:t>disposiciones</a:t>
          </a:r>
          <a:r>
            <a:rPr lang="en-GB" sz="1800" kern="1200" dirty="0"/>
            <a:t> </a:t>
          </a:r>
          <a:r>
            <a:rPr lang="en-GB" sz="1800" kern="1200" dirty="0" err="1"/>
            <a:t>sobre</a:t>
          </a:r>
          <a:r>
            <a:rPr lang="en-GB" sz="1800" kern="1200" dirty="0"/>
            <a:t> </a:t>
          </a:r>
          <a:r>
            <a:rPr lang="en-GB" sz="1800" kern="1200" dirty="0" err="1"/>
            <a:t>el</a:t>
          </a:r>
          <a:r>
            <a:rPr lang="en-GB" sz="1800" kern="1200" dirty="0"/>
            <a:t> mercado interior se </a:t>
          </a:r>
          <a:r>
            <a:rPr lang="en-GB" sz="1800" kern="1200" dirty="0" err="1"/>
            <a:t>aplican</a:t>
          </a:r>
          <a:r>
            <a:rPr lang="en-GB" sz="1800" kern="1200" dirty="0"/>
            <a:t> al </a:t>
          </a:r>
          <a:r>
            <a:rPr lang="en-GB" sz="1800" kern="1200" dirty="0" err="1"/>
            <a:t>deporte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la </a:t>
          </a:r>
          <a:r>
            <a:rPr lang="en-GB" sz="1800" kern="1200" dirty="0" err="1"/>
            <a:t>medida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que </a:t>
          </a:r>
          <a:r>
            <a:rPr lang="en-GB" sz="1800" kern="1200" dirty="0" err="1"/>
            <a:t>éste</a:t>
          </a:r>
          <a:r>
            <a:rPr lang="en-GB" sz="1800" kern="1200" dirty="0"/>
            <a:t> </a:t>
          </a:r>
          <a:r>
            <a:rPr lang="en-GB" sz="1800" kern="1200" dirty="0" err="1"/>
            <a:t>constituye</a:t>
          </a:r>
          <a:r>
            <a:rPr lang="en-GB" sz="1800" kern="1200" dirty="0"/>
            <a:t> </a:t>
          </a:r>
          <a:r>
            <a:rPr lang="en-GB" sz="1800" kern="1200" dirty="0" err="1"/>
            <a:t>una</a:t>
          </a:r>
          <a:r>
            <a:rPr lang="en-GB" sz="1800" kern="1200" dirty="0"/>
            <a:t> </a:t>
          </a:r>
          <a:r>
            <a:rPr lang="en-GB" sz="1800" kern="1200" dirty="0" err="1"/>
            <a:t>actividad</a:t>
          </a:r>
          <a:r>
            <a:rPr lang="en-GB" sz="1800" kern="1200" dirty="0"/>
            <a:t> </a:t>
          </a:r>
          <a:r>
            <a:rPr lang="en-GB" sz="1800" kern="1200" dirty="0" err="1"/>
            <a:t>económica</a:t>
          </a:r>
          <a:r>
            <a:rPr lang="en-GB" sz="1800" kern="1200" dirty="0"/>
            <a:t>. </a:t>
          </a:r>
          <a:endParaRPr lang="en-US" sz="1800" kern="1200" dirty="0"/>
        </a:p>
      </dsp:txBody>
      <dsp:txXfrm>
        <a:off x="1869618" y="1984900"/>
        <a:ext cx="4226959" cy="1619545"/>
      </dsp:txXfrm>
    </dsp:sp>
    <dsp:sp modelId="{2BB5BB10-D295-408E-99A5-8D2F21FB90D4}">
      <dsp:nvSpPr>
        <dsp:cNvPr id="0" name=""/>
        <dsp:cNvSpPr/>
      </dsp:nvSpPr>
      <dsp:spPr>
        <a:xfrm>
          <a:off x="0" y="3964345"/>
          <a:ext cx="6245265" cy="16179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249A8-E014-4719-8B6B-E405A94940B8}">
      <dsp:nvSpPr>
        <dsp:cNvPr id="0" name=""/>
        <dsp:cNvSpPr/>
      </dsp:nvSpPr>
      <dsp:spPr>
        <a:xfrm>
          <a:off x="489434" y="4328387"/>
          <a:ext cx="890750" cy="8898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3BE5A-31D2-438B-8C83-C883B819DB37}">
      <dsp:nvSpPr>
        <dsp:cNvPr id="0" name=""/>
        <dsp:cNvSpPr/>
      </dsp:nvSpPr>
      <dsp:spPr>
        <a:xfrm>
          <a:off x="1869618" y="3964345"/>
          <a:ext cx="4226959" cy="161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02" tIns="171402" rIns="171402" bIns="17140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La «</a:t>
          </a:r>
          <a:r>
            <a:rPr lang="en-GB" sz="1600" kern="1200" dirty="0" err="1"/>
            <a:t>especificidad</a:t>
          </a:r>
          <a:r>
            <a:rPr lang="en-GB" sz="1600" kern="1200" dirty="0"/>
            <a:t> del </a:t>
          </a:r>
          <a:r>
            <a:rPr lang="en-GB" sz="1600" kern="1200" dirty="0" err="1"/>
            <a:t>deporte</a:t>
          </a:r>
          <a:r>
            <a:rPr lang="en-GB" sz="1600" kern="1200" dirty="0"/>
            <a:t>» = </a:t>
          </a:r>
          <a:r>
            <a:rPr lang="en-GB" sz="1600" kern="1200" dirty="0" err="1"/>
            <a:t>determinadas</a:t>
          </a:r>
          <a:r>
            <a:rPr lang="en-GB" sz="1600" kern="1200" dirty="0"/>
            <a:t> </a:t>
          </a:r>
          <a:r>
            <a:rPr lang="en-GB" sz="1600" kern="1200" dirty="0" err="1"/>
            <a:t>particularidades</a:t>
          </a:r>
          <a:r>
            <a:rPr lang="en-GB" sz="1600" kern="1200" dirty="0"/>
            <a:t>: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 err="1"/>
            <a:t>límite</a:t>
          </a:r>
          <a:r>
            <a:rPr lang="en-GB" sz="1600" kern="1200" dirty="0"/>
            <a:t> </a:t>
          </a:r>
          <a:r>
            <a:rPr lang="en-GB" sz="1600" kern="1200" dirty="0" err="1"/>
            <a:t>en</a:t>
          </a:r>
          <a:r>
            <a:rPr lang="en-GB" sz="1600" kern="1200" dirty="0"/>
            <a:t> </a:t>
          </a:r>
          <a:r>
            <a:rPr lang="en-GB" sz="1600" kern="1200" dirty="0" err="1"/>
            <a:t>el</a:t>
          </a:r>
          <a:r>
            <a:rPr lang="en-GB" sz="1600" kern="1200" dirty="0"/>
            <a:t> </a:t>
          </a:r>
          <a:r>
            <a:rPr lang="en-GB" sz="1600" kern="1200" dirty="0" err="1"/>
            <a:t>número</a:t>
          </a:r>
          <a:r>
            <a:rPr lang="en-GB" sz="1600" kern="1200" dirty="0"/>
            <a:t> de </a:t>
          </a:r>
          <a:r>
            <a:rPr lang="en-GB" sz="1600" kern="1200" dirty="0" err="1"/>
            <a:t>los</a:t>
          </a:r>
          <a:r>
            <a:rPr lang="en-GB" sz="1600" kern="1200" dirty="0"/>
            <a:t> </a:t>
          </a:r>
          <a:r>
            <a:rPr lang="en-GB" sz="1600" kern="1200" dirty="0" err="1"/>
            <a:t>participantes</a:t>
          </a:r>
          <a:r>
            <a:rPr lang="en-GB" sz="1600" kern="1200" dirty="0"/>
            <a:t>, </a:t>
          </a:r>
          <a:r>
            <a:rPr lang="en-GB" sz="1600" kern="1200" dirty="0" err="1"/>
            <a:t>competiciones</a:t>
          </a:r>
          <a:r>
            <a:rPr lang="en-GB" sz="1600" kern="1200" dirty="0"/>
            <a:t> </a:t>
          </a:r>
          <a:r>
            <a:rPr lang="en-GB" sz="1600" kern="1200" dirty="0" err="1"/>
            <a:t>separadas</a:t>
          </a:r>
          <a:r>
            <a:rPr lang="en-GB" sz="1600" kern="1200" dirty="0"/>
            <a:t> para hombres y </a:t>
          </a:r>
          <a:r>
            <a:rPr lang="en-GB" sz="1600" kern="1200" dirty="0" err="1"/>
            <a:t>mujeres</a:t>
          </a:r>
          <a:r>
            <a:rPr lang="en-GB" sz="1600" kern="1200" dirty="0"/>
            <a:t>, </a:t>
          </a:r>
          <a:r>
            <a:rPr lang="en-GB" sz="1600" kern="1200" dirty="0" err="1"/>
            <a:t>autonomía</a:t>
          </a:r>
          <a:r>
            <a:rPr lang="en-GB" sz="1600" kern="1200" dirty="0"/>
            <a:t> y </a:t>
          </a:r>
          <a:r>
            <a:rPr lang="en-GB" sz="1600" kern="1200" dirty="0" err="1"/>
            <a:t>diversidad</a:t>
          </a:r>
          <a:r>
            <a:rPr lang="en-GB" sz="1600" kern="1200" dirty="0"/>
            <a:t> de las </a:t>
          </a:r>
          <a:r>
            <a:rPr lang="en-GB" sz="1600" kern="1200" dirty="0" err="1"/>
            <a:t>organizaciones</a:t>
          </a:r>
          <a:r>
            <a:rPr lang="en-GB" sz="1600" kern="1200" dirty="0"/>
            <a:t> </a:t>
          </a:r>
          <a:r>
            <a:rPr lang="en-GB" sz="1600" kern="1200" dirty="0" err="1"/>
            <a:t>deportivas</a:t>
          </a:r>
          <a:endParaRPr lang="en-GB" sz="1600" kern="1200" dirty="0"/>
        </a:p>
      </dsp:txBody>
      <dsp:txXfrm>
        <a:off x="1869618" y="3964345"/>
        <a:ext cx="4226959" cy="1619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25C39-7FC9-6843-96EC-7DD02945FF15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49C8-CBC7-B94B-9F29-7A0832F651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23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E2A644F-7C2E-60B3-148B-76DEE2D0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C7B85A-06BB-854E-9A57-3ADBE9A1F396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C951909-454F-FBF0-308F-54419A600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BB6B4F-AC3B-193C-49BC-F951E59E1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C37C797-1756-8116-2FE4-5AAE4EA2A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CBC225-2D0D-264D-B9A2-12A8A9CFD10B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9B6889B-AE2D-1D4C-2A0E-B9100FA46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D0FC94-607E-BA96-4E2E-75FFE732E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31ABE-6DF6-5496-D515-5E9DF686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99F2ADE4-3336-0637-B790-D1E41DD38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15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B4CF642E-9BFF-4C5B-D449-FA571D4527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89573C8-EFEA-59E5-D179-6F15B562D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81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29E0659A-BF04-D616-A247-38D32EFF6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B8E1319B-2ED3-B5CC-7501-F956144B0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B580C19-79BB-41B2-644B-3904A3B75D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DA3504-9590-7B46-AAD5-C4847846803F}" type="slidenum">
              <a:rPr lang="en-GB" altLang="en-US"/>
              <a:pPr/>
              <a:t>28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34B0-BC6B-660C-E3F9-D956F3DD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18878-D079-893B-D2BB-8BEAF972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41A-AC18-65CF-D819-14A7A79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678E-1080-28D1-7377-D34DFC6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E55A-91A4-887E-877C-C82B236A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8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854-7529-0590-67E7-005970F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BEB59-9E9A-BAC2-B42A-12887B9F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25F-B286-3567-7955-33F4A0CF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E37-2E29-5375-42DF-9B3BDC16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3F80-39AC-704C-D9C5-DB57C46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6742-A6E8-063F-1EA4-E0DDFE44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D0DBC-AC70-7913-86B0-77F58882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611A-A05A-E9D6-6B8F-C49AE27B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5947-3CE8-A5DA-95F8-AEF4C68D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B1A-241C-E433-3A95-DC39B16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171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E49E4C8-C673-A467-0078-A8A434E5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69AF115-5A93-4C7B-14A7-46306F6D6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DFBCB6C-F838-E2A8-F034-5A4EDFF10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6D3F7-892D-C74E-A322-A4113B17A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3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035C-B500-3278-08F5-9BA8A1B3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FF8D-C4B5-8ECA-A2F3-07DB8147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1CEC-FCBD-45C2-8C9E-E72B34D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210F-B848-BBCB-5C7F-A707131B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D5E4-1A47-5199-65C4-438853C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48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489-FBB0-8AC5-AA8A-22068C0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8888-6E60-7623-F602-F1BE9584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E58-0EC4-E6AE-0E4A-E79B3523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0A90-2B2F-D9D6-7126-CE9B2B99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D815-E6AF-689F-480F-1766A553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4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D3A4-27B6-94B6-A1F2-C15D96BC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7F8B-2A5E-56B0-3DA3-E880A8C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00C8-2955-A680-7165-6C82763A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05E6A-D708-3A82-897F-66ADF0F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512E-ED34-78AF-F01C-FFC1EBCB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E6C2C-5724-F00C-68B5-8B995B4F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83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18E-73C4-D8E2-D17F-36A74C97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7B48-1780-43DB-CB7C-BFBE5EF3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CAFA-EB08-A3EE-8F65-DEC7D9CA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F2BBC-2EF3-4C85-ACC2-E0CB3D9B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FF321-ED9C-BD01-D014-030D75D7D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7A3C-341F-002C-6474-35D0B33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19825-3329-2FA8-2A4C-142DBD2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5022B-3FD6-7A0E-045E-98798F5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46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3A4A-9680-EDBC-60A0-39C36159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188F-A272-D498-0B88-CC733A57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A861-FC80-A2C0-FA62-0ECB5010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519-AA4B-4313-A022-6CAA0E65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39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B274-386E-19C6-8E50-76F49BDD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1764E-AD4D-B1AA-E1BF-DB699DDB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5ACF-E81C-455E-2BCF-51EA2B51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0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6C62-4061-9185-C724-C808EA5A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77F6-BE6B-81F6-73C3-F75CC596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B211E-4C04-A20E-57CE-E07841CB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79BE-5D64-F5A0-DBC5-9C9824E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3A1F-A178-D2C3-1D82-647EE63E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848C8-E67E-21DE-FAE3-C195543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122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7FC-86D5-A5BA-699A-D926105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A4FAE-41EB-088B-DFE4-2C3FBE2A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7B58-B2B8-9102-F359-E4F84515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3008A-E975-0208-A420-74F7078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E9B-1F34-63C6-519B-EEF2EA79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5C362-3752-F7D9-3665-7D1BB961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E5AFC-533E-5F3C-4D02-6AEF45D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98D0-82E7-316E-2814-6A6B08BD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7FA9-22AC-4F79-5316-D30777BDD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0E5-9F17-A342-85BF-3A2F53D68362}" type="datetimeFigureOut">
              <a:rPr lang="en-BE" smtClean="0"/>
              <a:t>13/11/2024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7F8EE-5B1A-0BC6-F347-58F4E0D8A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70ED-603A-4345-54D9-FCA9C081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766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.png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6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6.png"/><Relationship Id="rId9" Type="http://schemas.microsoft.com/office/2007/relationships/diagramDrawing" Target="../diagrams/drawing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6.png"/><Relationship Id="rId9" Type="http://schemas.microsoft.com/office/2007/relationships/diagramDrawing" Target="../diagrams/drawin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www.youtube.com/watch?v=AJ_cujtx1D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FF375E-B045-82A6-AA9D-1190E5FB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675"/>
          <a:stretch/>
        </p:blipFill>
        <p:spPr>
          <a:xfrm>
            <a:off x="5362832" y="10"/>
            <a:ext cx="5305168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B6DBB52-130D-ECDB-FA57-EA424AD9DFE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31341" y="1122363"/>
            <a:ext cx="4368664" cy="3204134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BE" sz="3600" b="1" dirty="0">
                <a:solidFill>
                  <a:srgbClr val="0070C0"/>
                </a:solidFill>
              </a:rPr>
              <a:t>L</a:t>
            </a:r>
            <a:r>
              <a:rPr lang="de-DE" sz="3600" b="1" dirty="0">
                <a:solidFill>
                  <a:srgbClr val="0070C0"/>
                </a:solidFill>
              </a:rPr>
              <a:t>A</a:t>
            </a:r>
            <a:r>
              <a:rPr lang="en-BE" sz="3600" b="1" dirty="0">
                <a:solidFill>
                  <a:srgbClr val="0070C0"/>
                </a:solidFill>
              </a:rPr>
              <a:t> UNI</a:t>
            </a:r>
            <a:r>
              <a:rPr lang="de-DE" sz="3600" b="1" dirty="0">
                <a:solidFill>
                  <a:srgbClr val="0070C0"/>
                </a:solidFill>
              </a:rPr>
              <a:t>ÓN</a:t>
            </a:r>
            <a:r>
              <a:rPr lang="en-BE" sz="3600" b="1" dirty="0">
                <a:solidFill>
                  <a:srgbClr val="0070C0"/>
                </a:solidFill>
              </a:rPr>
              <a:t> EUROPEA Y EL DEPORTE:</a:t>
            </a:r>
            <a:br>
              <a:rPr lang="en-BE" sz="3600" b="1" dirty="0">
                <a:solidFill>
                  <a:srgbClr val="0070C0"/>
                </a:solidFill>
              </a:rPr>
            </a:br>
            <a:br>
              <a:rPr lang="en-BE" sz="3600" b="1">
                <a:solidFill>
                  <a:srgbClr val="0070C0"/>
                </a:solidFill>
              </a:rPr>
            </a:br>
            <a:r>
              <a:rPr lang="en-BE" sz="3600" b="1">
                <a:solidFill>
                  <a:srgbClr val="0070C0"/>
                </a:solidFill>
              </a:rPr>
              <a:t>BOSMAN…</a:t>
            </a:r>
            <a:endParaRPr lang="en-BE" sz="3600" b="1" dirty="0">
              <a:solidFill>
                <a:srgbClr val="0070C0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3B6C7B2-5C79-FFDD-4286-149E6C466F6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882486" y="4872923"/>
            <a:ext cx="3017519" cy="1208141"/>
          </a:xfrm>
        </p:spPr>
        <p:txBody>
          <a:bodyPr>
            <a:normAutofit/>
          </a:bodyPr>
          <a:lstStyle/>
          <a:p>
            <a:pPr algn="l"/>
            <a:r>
              <a:rPr lang="en-BE" sz="2800" b="1" dirty="0">
                <a:solidFill>
                  <a:srgbClr val="0070C0"/>
                </a:solidFill>
              </a:rPr>
              <a:t>Michele Colucci</a:t>
            </a:r>
          </a:p>
          <a:p>
            <a:pPr algn="l"/>
            <a:r>
              <a:rPr lang="en-BE" sz="2800" b="1" dirty="0">
                <a:solidFill>
                  <a:srgbClr val="0070C0"/>
                </a:solidFill>
              </a:rPr>
              <a:t>info@colucci.eu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72DFA-A45D-0344-99D3-A5589C585C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882486" y="6356351"/>
            <a:ext cx="9107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13/11/2024</a:t>
            </a:fld>
            <a:endParaRPr lang="en-GB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FC4-DA13-27E6-3788-9375F714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114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 sz="100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A2BAEF-6504-AD4B-5D9F-7A2DB2E7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Bosman  c. UEFA –URSBFA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C-415/93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(</a:t>
            </a:r>
            <a:r>
              <a:rPr lang="en-US" sz="3600" b="1" dirty="0" err="1">
                <a:solidFill>
                  <a:srgbClr val="0070C0"/>
                </a:solidFill>
              </a:rPr>
              <a:t>Sentencia</a:t>
            </a:r>
            <a:r>
              <a:rPr lang="en-US" sz="3600" b="1" dirty="0">
                <a:solidFill>
                  <a:srgbClr val="0070C0"/>
                </a:solidFill>
              </a:rPr>
              <a:t> del 15 de </a:t>
            </a:r>
            <a:r>
              <a:rPr lang="en-US" sz="3600" b="1" dirty="0" err="1">
                <a:solidFill>
                  <a:srgbClr val="0070C0"/>
                </a:solidFill>
              </a:rPr>
              <a:t>diciembre</a:t>
            </a:r>
            <a:r>
              <a:rPr lang="en-US" sz="3600" b="1" dirty="0">
                <a:solidFill>
                  <a:srgbClr val="0070C0"/>
                </a:solidFill>
              </a:rPr>
              <a:t> de 1995)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A9A8439-9DA0-D44E-8F95-BB2CAB0B4EEA}" type="slidenum">
              <a:rPr lang="en-GB" altLang="en-US"/>
              <a:pPr>
                <a:spcAft>
                  <a:spcPts val="600"/>
                </a:spcAft>
              </a:pPr>
              <a:t>10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95833D-FDF5-8BAB-31B3-AFD73F59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7920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 dirty="0" err="1"/>
              <a:t>Indemnización</a:t>
            </a:r>
            <a:r>
              <a:rPr lang="en-US" sz="3600" b="1" dirty="0"/>
              <a:t> </a:t>
            </a:r>
            <a:r>
              <a:rPr lang="en-US" sz="3600" b="1" dirty="0" err="1"/>
              <a:t>por</a:t>
            </a:r>
            <a:r>
              <a:rPr lang="en-US" sz="3600" b="1" dirty="0"/>
              <a:t> </a:t>
            </a:r>
            <a:r>
              <a:rPr lang="en-US" sz="3600" b="1" dirty="0" err="1"/>
              <a:t>transferencia</a:t>
            </a:r>
            <a:br>
              <a:rPr lang="en-US" sz="3600" b="1" dirty="0"/>
            </a:br>
            <a:r>
              <a:rPr lang="en-US" sz="3600" b="1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b="1" dirty="0"/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1600201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CFC053-9C6A-5E47-BDDE-56B09A97D673}" type="slidenum">
              <a:rPr lang="en-GB" altLang="en-US" smtClean="0"/>
              <a:pPr/>
              <a:t>11</a:t>
            </a:fld>
            <a:endParaRPr lang="en-GB" altLang="en-US"/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756740"/>
              </p:ext>
            </p:extLst>
          </p:nvPr>
        </p:nvGraphicFramePr>
        <p:xfrm>
          <a:off x="609600" y="1600201"/>
          <a:ext cx="5648696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1" dirty="0"/>
              <a:t>INDEMNIZACIÓN POR TRANSFERENCIA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400" dirty="0"/>
              <a:t>Obstáculo porque afecta al acceso de los jugadores al mercado laboral en otros Estados miembros</a:t>
            </a:r>
          </a:p>
          <a:p>
            <a:pPr>
              <a:defRPr/>
            </a:pPr>
            <a:r>
              <a:rPr lang="es-ES" sz="2400" dirty="0"/>
              <a:t>No hay justificaciones válidas: mantenimiento del equilibrio deportivo y competitivo entre clubes</a:t>
            </a:r>
          </a:p>
          <a:p>
            <a:pPr>
              <a:defRPr/>
            </a:pPr>
            <a:r>
              <a:rPr lang="es-ES" sz="2400" dirty="0"/>
              <a:t>Otras medidas alternativas: marketing, venta de entradas, derechos de televisión </a:t>
            </a:r>
          </a:p>
          <a:p>
            <a:pPr>
              <a:defRPr/>
            </a:pPr>
            <a:r>
              <a:rPr lang="es-ES" sz="2400" dirty="0"/>
              <a:t>Conclusiones: </a:t>
            </a:r>
            <a:r>
              <a:rPr lang="en-US" sz="2400" b="1" dirty="0"/>
              <a:t>INDEMNIZACIÓN POR </a:t>
            </a:r>
            <a:r>
              <a:rPr lang="es-ES" sz="2400" dirty="0"/>
              <a:t>transferencia tras la finalización del contrato va en contra del derecho de la UE.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2F9FC299-4081-494A-B937-E5817127CEE1}" type="slidenum">
              <a:rPr lang="en-GB" altLang="en-US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s-ES" sz="4800" dirty="0"/>
              <a:t>Sistema de cuotas</a:t>
            </a:r>
            <a:endParaRPr lang="en-US" sz="4800" dirty="0"/>
          </a:p>
        </p:txBody>
      </p:sp>
      <p:pic>
        <p:nvPicPr>
          <p:cNvPr id="6" name="Picture 5" descr="Foosball football players">
            <a:extLst>
              <a:ext uri="{FF2B5EF4-FFF2-40B4-BE49-F238E27FC236}">
                <a16:creationId xmlns:a16="http://schemas.microsoft.com/office/drawing/2014/main" id="{D7BD149B-5664-A378-1D47-B9327678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2" r="2723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459736"/>
            <a:ext cx="6894576" cy="37307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dirty="0"/>
              <a:t>El sistema de cuotas para jugadores extranjeros restringe las oportunidades de empleo.</a:t>
            </a:r>
          </a:p>
          <a:p>
            <a:pPr>
              <a:defRPr/>
            </a:pPr>
            <a:r>
              <a:rPr lang="es-ES" dirty="0"/>
              <a:t>Sin justificaciones válidas </a:t>
            </a:r>
          </a:p>
          <a:p>
            <a:pPr>
              <a:defRPr/>
            </a:pPr>
            <a:r>
              <a:rPr lang="es-ES" dirty="0"/>
              <a:t>Vínculo territorial irrelevante formar jugadores nacionales de cara a </a:t>
            </a:r>
            <a:r>
              <a:rPr lang="es-ES"/>
              <a:t>la Selección.</a:t>
            </a:r>
            <a:endParaRPr lang="es-ES" dirty="0"/>
          </a:p>
          <a:p>
            <a:pPr>
              <a:defRPr/>
            </a:pPr>
            <a:r>
              <a:rPr lang="es-ES" dirty="0"/>
              <a:t>No hay equilibrio competitivo entre clubes: no existen reglas que limiten la posibilidad de que los clubes más ricos contraten a los mejores jugadores nacionales.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AB8041EB-1932-9D4D-A36D-CA53F79BAE91}" type="slidenum">
              <a:rPr lang="en-GB" altLang="en-US"/>
              <a:pPr>
                <a:spcAft>
                  <a:spcPts val="600"/>
                </a:spcAft>
              </a:pPr>
              <a:t>13</a:t>
            </a:fld>
            <a:endParaRPr lang="en-GB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B1B6E-A330-9682-5096-73E68CA01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D095D-05B3-71B8-5642-24E33E2F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BE" sz="5200" dirty="0">
                <a:solidFill>
                  <a:srgbClr val="00B050"/>
                </a:solidFill>
              </a:rPr>
              <a:t>Las rea</a:t>
            </a:r>
            <a:r>
              <a:rPr lang="de-DE" sz="5200" dirty="0">
                <a:solidFill>
                  <a:srgbClr val="00B050"/>
                </a:solidFill>
              </a:rPr>
              <a:t>cc</a:t>
            </a:r>
            <a:r>
              <a:rPr lang="en-BE" sz="5200" dirty="0">
                <a:solidFill>
                  <a:srgbClr val="00B050"/>
                </a:solidFill>
              </a:rPr>
              <a:t>iones a la sentenc</a:t>
            </a:r>
            <a:r>
              <a:rPr lang="de-DE" sz="5200" dirty="0">
                <a:solidFill>
                  <a:srgbClr val="00B050"/>
                </a:solidFill>
              </a:rPr>
              <a:t>i</a:t>
            </a:r>
            <a:r>
              <a:rPr lang="en-BE" sz="5200" dirty="0">
                <a:solidFill>
                  <a:srgbClr val="00B050"/>
                </a:solidFill>
              </a:rPr>
              <a:t>a Bosman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48DBF-AD86-F944-850A-DF7FF1CE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6943BE6-D5E4-4F8B-A2CB-B479ABCF7EC1}" type="datetime1">
              <a:rPr lang="en-GB" altLang="en-US"/>
              <a:pPr>
                <a:spcAft>
                  <a:spcPts val="600"/>
                </a:spcAft>
                <a:defRPr/>
              </a:pPr>
              <a:t>13/11/2024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F2153-6361-E626-6B3A-945169E8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CA4EB5-D191-44E0-BDDD-BE88B9C108A4}" type="slidenum">
              <a:rPr lang="en-GB" altLang="en-US"/>
              <a:pPr>
                <a:spcAft>
                  <a:spcPts val="600"/>
                </a:spcAft>
              </a:pPr>
              <a:t>14</a:t>
            </a:fld>
            <a:endParaRPr lang="en-GB" alt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8FC4F061-8052-D391-636F-040B48E9F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03912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3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EF5C5-2BCA-2E73-28A0-2BB5A5606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9" name="Rectangle 4302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A7709D84-6D0A-B820-B617-DEC9D9E2B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fr-FR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FIFA RSTJ 2001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4B50B8A-83CC-1056-13A8-3E4AC34EEA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fr-FR"/>
              <a:t>EL «ACUERDO DE CABALLEROS» </a:t>
            </a:r>
          </a:p>
          <a:p>
            <a:pPr marL="342900" lvl="1">
              <a:defRPr/>
            </a:pPr>
            <a:r>
              <a:rPr lang="en-US" altLang="fr-FR"/>
              <a:t>2001 Principios :</a:t>
            </a:r>
          </a:p>
          <a:p>
            <a:pPr lvl="2">
              <a:defRPr/>
            </a:pPr>
            <a:r>
              <a:rPr lang="en-US"/>
              <a:t>Estabilidad contractual </a:t>
            </a:r>
          </a:p>
          <a:p>
            <a:pPr lvl="2">
              <a:defRPr/>
            </a:pPr>
            <a:r>
              <a:rPr lang="en-US"/>
              <a:t>Sanciones económicas y deportivas</a:t>
            </a:r>
          </a:p>
          <a:p>
            <a:pPr lvl="2">
              <a:defRPr/>
            </a:pPr>
            <a:r>
              <a:rPr lang="en-US"/>
              <a:t>ITC y responsabilidad solidaria</a:t>
            </a:r>
          </a:p>
          <a:p>
            <a:pPr lvl="2">
              <a:defRPr/>
            </a:pPr>
            <a:r>
              <a:rPr lang="en-US"/>
              <a:t>Compensación por formación</a:t>
            </a:r>
          </a:p>
          <a:p>
            <a:pPr lvl="2">
              <a:defRPr/>
            </a:pPr>
            <a:r>
              <a:rPr lang="en-US"/>
              <a:t>Mecanismo de solidaridad</a:t>
            </a:r>
          </a:p>
          <a:p>
            <a:pPr lvl="2">
              <a:defRPr/>
            </a:pPr>
            <a:r>
              <a:rPr lang="en-US"/>
              <a:t>Protección de menores </a:t>
            </a:r>
          </a:p>
          <a:p>
            <a:pPr lvl="2">
              <a:defRPr/>
            </a:pPr>
            <a:r>
              <a:rPr lang="en-US"/>
              <a:t>Sistema de resolución de disputas</a:t>
            </a:r>
          </a:p>
          <a:p>
            <a:pPr lvl="2">
              <a:defRPr/>
            </a:pPr>
            <a:r>
              <a:rPr lang="en-US"/>
              <a:t>Libertad de someter controversias ante los tribunales ordinarios</a:t>
            </a:r>
            <a:endParaRPr lang="en-US" altLang="fr-FR"/>
          </a:p>
        </p:txBody>
      </p:sp>
      <p:sp>
        <p:nvSpPr>
          <p:cNvPr id="43030" name="Oval 4302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5F5B5ABC-A957-4F51-A140-AD773B30C9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r="33198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31" name="Arc 4303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D67350-EEA4-6332-45DF-CB4F66D1C3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995" r="2" b="1474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E70DA-33DF-6F83-400A-CA1626FA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</a:pPr>
            <a:fld id="{D2B57864-D1AA-BF45-ACD8-9F513D160675}" type="slidenum">
              <a:rPr lang="en-US" altLang="fr-FR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450"/>
                </a:spcAft>
              </a:pPr>
              <a:t>15</a:t>
            </a:fld>
            <a:endParaRPr lang="en-US" altLang="fr-FR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05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br>
              <a:rPr lang="en-GB" sz="1600" dirty="0"/>
            </a:b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Jurisprudencia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después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dirty="0">
                <a:solidFill>
                  <a:srgbClr val="1F1F1F"/>
                </a:solidFill>
                <a:latin typeface="Arial" panose="020B0604020202020204" pitchFamily="34" charset="0"/>
              </a:rPr>
              <a:t>B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osman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/>
          </p:cNvSpPr>
          <p:nvPr/>
        </p:nvSpPr>
        <p:spPr>
          <a:xfrm>
            <a:off x="1342352" y="1850638"/>
            <a:ext cx="4680248" cy="3930319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  <a:defRPr/>
            </a:pPr>
            <a:endParaRPr lang="en-US" sz="18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r>
              <a:rPr lang="es-ES" sz="2400" i="1" dirty="0"/>
              <a:t>Christelle </a:t>
            </a:r>
            <a:r>
              <a:rPr lang="es-ES" sz="2400" i="1" dirty="0" err="1"/>
              <a:t>Deliège</a:t>
            </a:r>
            <a:r>
              <a:rPr lang="es-ES" sz="2400" i="1" dirty="0"/>
              <a:t> contra Ligue </a:t>
            </a:r>
            <a:r>
              <a:rPr lang="es-ES" sz="2400" i="1" dirty="0" err="1"/>
              <a:t>Francophone</a:t>
            </a:r>
            <a:r>
              <a:rPr lang="es-ES" sz="2400" i="1" dirty="0"/>
              <a:t> de Judo y otros </a:t>
            </a:r>
            <a:r>
              <a:rPr lang="es-ES" sz="2400" dirty="0"/>
              <a:t>(C-51/96 y C-191/97), 11 de abril de 2000</a:t>
            </a:r>
          </a:p>
          <a:p>
            <a:pPr defTabSz="822960">
              <a:spcAft>
                <a:spcPts val="600"/>
              </a:spcAft>
              <a:defRPr/>
            </a:pPr>
            <a:r>
              <a:rPr lang="es-ES" dirty="0"/>
              <a:t>Las normas deportivas sobre la </a:t>
            </a:r>
            <a:r>
              <a:rPr lang="es-ES" dirty="0">
                <a:solidFill>
                  <a:srgbClr val="FF0000"/>
                </a:solidFill>
              </a:rPr>
              <a:t>selección de deportistas</a:t>
            </a:r>
            <a:r>
              <a:rPr lang="es-ES" dirty="0"/>
              <a:t>, siempre que sean inherentes a la organización de una competición, se ajustan al art. 56 TFUE (libertad de prestación de servicios).</a:t>
            </a:r>
            <a:endParaRPr lang="en-US" sz="1800" i="1" kern="1200" dirty="0">
              <a:solidFill>
                <a:srgbClr val="B30000"/>
              </a:solidFill>
              <a:latin typeface="+mn-lt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endParaRPr lang="en-US" sz="216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endParaRPr lang="en-US" sz="18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86F0F-E6E4-3047-B8B6-D43406B57A1F}"/>
              </a:ext>
            </a:extLst>
          </p:cNvPr>
          <p:cNvSpPr>
            <a:spLocks/>
          </p:cNvSpPr>
          <p:nvPr/>
        </p:nvSpPr>
        <p:spPr>
          <a:xfrm>
            <a:off x="6160255" y="1850638"/>
            <a:ext cx="4680248" cy="3930319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  <a:defRPr/>
            </a:pPr>
            <a:r>
              <a:rPr lang="en-US" sz="162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/>
          </p:cNvSpPr>
          <p:nvPr/>
        </p:nvSpPr>
        <p:spPr>
          <a:xfrm>
            <a:off x="8362724" y="5942987"/>
            <a:ext cx="2477779" cy="3297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822960">
              <a:spcAft>
                <a:spcPts val="600"/>
              </a:spcAft>
            </a:pPr>
            <a:fld id="{4632E7AA-AAD5-D141-8080-1401922F884F}" type="slidenum">
              <a:rPr lang="en-GB" altLang="en-US" sz="162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822960">
                <a:spcAft>
                  <a:spcPts val="600"/>
                </a:spcAft>
              </a:pPr>
              <a:t>16</a:t>
            </a:fld>
            <a:endParaRPr lang="en-GB" altLang="en-US"/>
          </a:p>
        </p:txBody>
      </p:sp>
      <p:pic>
        <p:nvPicPr>
          <p:cNvPr id="45061" name="Picture 4">
            <a:extLst>
              <a:ext uri="{FF2B5EF4-FFF2-40B4-BE49-F238E27FC236}">
                <a16:creationId xmlns:a16="http://schemas.microsoft.com/office/drawing/2014/main" id="{C07443D4-6A45-17D0-AC59-3031315E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4" y="1737360"/>
            <a:ext cx="2190999" cy="241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Jurisprudencia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después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Bosman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/>
          </p:cNvSpPr>
          <p:nvPr/>
        </p:nvSpPr>
        <p:spPr>
          <a:xfrm>
            <a:off x="5401112" y="1926266"/>
            <a:ext cx="5946592" cy="1916081"/>
          </a:xfrm>
          <a:prstGeom prst="rect">
            <a:avLst/>
          </a:prstGeom>
        </p:spPr>
        <p:txBody>
          <a:bodyPr/>
          <a:lstStyle/>
          <a:p>
            <a:pPr defTabSz="685800">
              <a:spcAft>
                <a:spcPts val="600"/>
              </a:spcAft>
              <a:defRPr/>
            </a:pPr>
            <a:endParaRPr lang="en-US" sz="2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r>
              <a:rPr lang="es-ES" sz="2400" i="1" dirty="0" err="1"/>
              <a:t>Jury</a:t>
            </a:r>
            <a:r>
              <a:rPr lang="es-ES" sz="2400" i="1" dirty="0"/>
              <a:t> </a:t>
            </a:r>
            <a:r>
              <a:rPr lang="es-ES" sz="2400" i="1" dirty="0" err="1"/>
              <a:t>Lehtonen</a:t>
            </a:r>
            <a:r>
              <a:rPr lang="es-ES" sz="2400" i="1" dirty="0"/>
              <a:t> y otros contra </a:t>
            </a:r>
            <a:r>
              <a:rPr lang="es-ES" sz="2400" i="1" dirty="0" err="1"/>
              <a:t>Fédération</a:t>
            </a:r>
            <a:r>
              <a:rPr lang="es-ES" sz="2400" i="1" dirty="0"/>
              <a:t> </a:t>
            </a:r>
            <a:r>
              <a:rPr lang="es-ES" sz="2400" i="1" dirty="0" err="1"/>
              <a:t>Royale</a:t>
            </a:r>
            <a:r>
              <a:rPr lang="es-ES" sz="2400" i="1" dirty="0"/>
              <a:t> </a:t>
            </a:r>
            <a:r>
              <a:rPr lang="es-ES" sz="2400" i="1" dirty="0" err="1"/>
              <a:t>Belge</a:t>
            </a:r>
            <a:r>
              <a:rPr lang="es-ES" sz="2400" i="1" dirty="0"/>
              <a:t> des </a:t>
            </a:r>
            <a:r>
              <a:rPr lang="es-ES" sz="2400" i="1" dirty="0" err="1"/>
              <a:t>Sociétés</a:t>
            </a:r>
            <a:r>
              <a:rPr lang="es-ES" sz="2400" i="1" dirty="0"/>
              <a:t> de </a:t>
            </a:r>
            <a:r>
              <a:rPr lang="es-ES" sz="2400" i="1" dirty="0" err="1"/>
              <a:t>Basketball</a:t>
            </a:r>
            <a:r>
              <a:rPr lang="es-ES" sz="2400" i="1" dirty="0"/>
              <a:t> </a:t>
            </a:r>
            <a:r>
              <a:rPr lang="es-ES" sz="2400" dirty="0"/>
              <a:t>(C-176/96), sentencia del 13 de abril de 2000</a:t>
            </a: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endParaRPr lang="en-US" sz="15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79FB4-BBD0-954F-9795-AA55AA3D1E2A}"/>
              </a:ext>
            </a:extLst>
          </p:cNvPr>
          <p:cNvSpPr>
            <a:spLocks/>
          </p:cNvSpPr>
          <p:nvPr/>
        </p:nvSpPr>
        <p:spPr>
          <a:xfrm>
            <a:off x="1809550" y="2739381"/>
            <a:ext cx="3279104" cy="2896572"/>
          </a:xfrm>
          <a:prstGeom prst="rect">
            <a:avLst/>
          </a:prstGeom>
        </p:spPr>
        <p:txBody>
          <a:bodyPr/>
          <a:lstStyle/>
          <a:p>
            <a:pPr defTabSz="685800">
              <a:spcAft>
                <a:spcPts val="600"/>
              </a:spcAft>
              <a:defRPr/>
            </a:pPr>
            <a:r>
              <a:rPr lang="es-ES" sz="2400" dirty="0"/>
              <a:t>Las “</a:t>
            </a:r>
            <a:r>
              <a:rPr lang="es-ES" sz="2400" dirty="0">
                <a:solidFill>
                  <a:srgbClr val="FF0000"/>
                </a:solidFill>
              </a:rPr>
              <a:t>ventanas de transferencia</a:t>
            </a:r>
            <a:r>
              <a:rPr lang="es-ES" sz="2400" dirty="0"/>
              <a:t>” pueden ser un obstáculo para la libertad de movimiento, pero...</a:t>
            </a:r>
            <a:endParaRPr lang="en-US" sz="2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  <a:defRPr/>
            </a:pPr>
            <a:r>
              <a:rPr lang="es-ES" sz="2400" dirty="0"/>
              <a:t>Pueden </a:t>
            </a:r>
            <a:r>
              <a:rPr lang="es-ES" sz="2400" dirty="0">
                <a:solidFill>
                  <a:srgbClr val="FF0000"/>
                </a:solidFill>
              </a:rPr>
              <a:t>justificarse en vista de preservar la integridad de la competición deportiva.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/>
          </p:cNvSpPr>
          <p:nvPr/>
        </p:nvSpPr>
        <p:spPr>
          <a:xfrm>
            <a:off x="8005734" y="6006318"/>
            <a:ext cx="2084663" cy="2774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600"/>
              </a:spcAft>
            </a:pPr>
            <a:fld id="{86FB4041-EA33-8948-992A-082B8B0EBEF1}" type="slidenum">
              <a:rPr lang="en-GB" altLang="en-US" sz="13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>
                <a:spcAft>
                  <a:spcPts val="600"/>
                </a:spcAft>
              </a:pPr>
              <a:t>17</a:t>
            </a:fld>
            <a:endParaRPr lang="en-GB" altLang="en-US"/>
          </a:p>
        </p:txBody>
      </p:sp>
      <p:pic>
        <p:nvPicPr>
          <p:cNvPr id="46085" name="Picture 4">
            <a:extLst>
              <a:ext uri="{FF2B5EF4-FFF2-40B4-BE49-F238E27FC236}">
                <a16:creationId xmlns:a16="http://schemas.microsoft.com/office/drawing/2014/main" id="{2AACAAA7-F190-E6C1-8AE5-C4C1729B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56" y="3842347"/>
            <a:ext cx="1447682" cy="217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BE991E1-AB40-AF48-8232-C2F4612FBA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br>
              <a:rPr lang="en-GB" sz="1600" dirty="0"/>
            </a:br>
            <a:r>
              <a:rPr lang="en-GB" sz="2800" dirty="0">
                <a:solidFill>
                  <a:srgbClr val="1F1F1F"/>
                </a:solidFill>
                <a:latin typeface="Arial" panose="020B0604020202020204" pitchFamily="34" charset="0"/>
              </a:rPr>
              <a:t>PRINCIPIOS BÁSICOS DE DERECHO </a:t>
            </a:r>
            <a:r>
              <a:rPr lang="en-GB" sz="2800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EUROPEO APLICADOS AL DEPORTE</a:t>
            </a:r>
            <a:endParaRPr lang="nl-NL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3C33C-F4F8-4A4A-B44E-1A138D46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280" y="6356350"/>
            <a:ext cx="2633472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E014A746-95B0-D345-B72A-A07593F0F878}" type="slidenum">
              <a:rPr lang="nl-NL" alt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18</a:t>
            </a:fld>
            <a:endParaRPr lang="nl-NL" alt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9461" name="Rectangle 3">
            <a:extLst>
              <a:ext uri="{FF2B5EF4-FFF2-40B4-BE49-F238E27FC236}">
                <a16:creationId xmlns:a16="http://schemas.microsoft.com/office/drawing/2014/main" id="{C93D2B01-D173-C382-D543-7A97D56F2872}"/>
              </a:ext>
            </a:extLst>
          </p:cNvPr>
          <p:cNvGraphicFramePr/>
          <p:nvPr/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7917-FE3D-0241-B07A-64B06F74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365125"/>
            <a:ext cx="11839073" cy="132556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MECA MEDINA – MADJEN 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 err="1"/>
              <a:t>Asunto</a:t>
            </a:r>
            <a:r>
              <a:rPr lang="en-US" sz="3600" dirty="0"/>
              <a:t> C-519/04 P (18 de </a:t>
            </a:r>
            <a:r>
              <a:rPr lang="en-US" sz="3600" dirty="0" err="1"/>
              <a:t>julio</a:t>
            </a:r>
            <a:r>
              <a:rPr lang="en-US" sz="3600" dirty="0"/>
              <a:t> de 2006)</a:t>
            </a:r>
          </a:p>
        </p:txBody>
      </p:sp>
      <p:pic>
        <p:nvPicPr>
          <p:cNvPr id="48130" name="Content Placeholder 8">
            <a:extLst>
              <a:ext uri="{FF2B5EF4-FFF2-40B4-BE49-F238E27FC236}">
                <a16:creationId xmlns:a16="http://schemas.microsoft.com/office/drawing/2014/main" id="{17B63372-3BEA-4E3B-3A45-7816370592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3050" y="2151063"/>
            <a:ext cx="2374900" cy="3429000"/>
          </a:xfrm>
        </p:spPr>
      </p:pic>
      <p:pic>
        <p:nvPicPr>
          <p:cNvPr id="48131" name="Content Placeholder 9">
            <a:extLst>
              <a:ext uri="{FF2B5EF4-FFF2-40B4-BE49-F238E27FC236}">
                <a16:creationId xmlns:a16="http://schemas.microsoft.com/office/drawing/2014/main" id="{03380560-046C-9DE7-4E87-89F7DB03CA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7950" y="2060575"/>
            <a:ext cx="3467100" cy="338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9E6C1-507E-724C-A89C-48AEB27A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453318-D2AB-434D-91F1-173A9CB3E26F}" type="slidenum">
              <a:rPr lang="en-GB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GB" altLang="en-US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8E68-2E30-206C-82AE-7A327550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BE" sz="3600" dirty="0"/>
              <a:t>L</a:t>
            </a:r>
            <a:r>
              <a:rPr lang="de-DE" sz="3600" dirty="0"/>
              <a:t>A</a:t>
            </a:r>
            <a:r>
              <a:rPr lang="en-BE" sz="3600" dirty="0"/>
              <a:t> UNI</a:t>
            </a:r>
            <a:r>
              <a:rPr lang="de-DE" sz="3600" dirty="0"/>
              <a:t>ÓN</a:t>
            </a:r>
            <a:r>
              <a:rPr lang="en-BE" sz="3600" dirty="0"/>
              <a:t> EUROPEA Y EL DEPORTE:</a:t>
            </a:r>
            <a:br>
              <a:rPr lang="en-BE" sz="2800" dirty="0"/>
            </a:br>
            <a:r>
              <a:rPr lang="en-BE" sz="2800" dirty="0"/>
              <a:t>“</a:t>
            </a:r>
            <a:r>
              <a:rPr lang="en-BE" sz="2800" i="1" dirty="0"/>
              <a:t>JE T’AIME…MOI NON PLUS</a:t>
            </a:r>
            <a:r>
              <a:rPr lang="en-BE" sz="2800" dirty="0"/>
              <a:t>!”</a:t>
            </a:r>
            <a:br>
              <a:rPr lang="en-BE" sz="2800" dirty="0"/>
            </a:br>
            <a:r>
              <a:rPr lang="en-BE" sz="2800" dirty="0"/>
              <a:t>(“</a:t>
            </a:r>
            <a:r>
              <a:rPr lang="en-BE" sz="2800" i="1" dirty="0"/>
              <a:t>NI CON TIGO NI SIN TI!”)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C92AB-F417-AB39-C98B-6A7EE360853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36393" y="1761406"/>
            <a:ext cx="3566167" cy="4530725"/>
          </a:xfrm>
        </p:spPr>
        <p:txBody>
          <a:bodyPr>
            <a:normAutofit/>
          </a:bodyPr>
          <a:lstStyle/>
          <a:p>
            <a:endParaRPr lang="en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D3A17-B730-1791-85BB-B54C3FB03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4798" y="1600200"/>
            <a:ext cx="4985698" cy="4853136"/>
          </a:xfrm>
        </p:spPr>
        <p:txBody>
          <a:bodyPr>
            <a:normAutofit lnSpcReduction="10000"/>
          </a:bodyPr>
          <a:lstStyle/>
          <a:p>
            <a:r>
              <a:rPr lang="en-BE" sz="2400" dirty="0">
                <a:solidFill>
                  <a:srgbClr val="00B050"/>
                </a:solidFill>
              </a:rPr>
              <a:t>SUPERLEAGUE (C-333/221)</a:t>
            </a:r>
          </a:p>
          <a:p>
            <a:r>
              <a:rPr lang="en-BE" sz="2400" dirty="0">
                <a:solidFill>
                  <a:srgbClr val="00B050"/>
                </a:solidFill>
              </a:rPr>
              <a:t>ISU (</a:t>
            </a:r>
            <a:r>
              <a:rPr lang="en-GB" sz="2400" dirty="0">
                <a:solidFill>
                  <a:srgbClr val="00B050"/>
                </a:solidFill>
              </a:rPr>
              <a:t>C‑124/21 P)</a:t>
            </a:r>
            <a:endParaRPr lang="en-BE" sz="2400" dirty="0">
              <a:solidFill>
                <a:srgbClr val="00B050"/>
              </a:solidFill>
            </a:endParaRPr>
          </a:p>
          <a:p>
            <a:r>
              <a:rPr lang="en-BE" sz="2400" dirty="0">
                <a:solidFill>
                  <a:srgbClr val="00B050"/>
                </a:solidFill>
              </a:rPr>
              <a:t>FC ANTWERP (C-680/21)</a:t>
            </a:r>
          </a:p>
          <a:p>
            <a:r>
              <a:rPr lang="en-BE" sz="2400" dirty="0">
                <a:solidFill>
                  <a:srgbClr val="00B050"/>
                </a:solidFill>
              </a:rPr>
              <a:t>DIARRA (C- 650/22)</a:t>
            </a:r>
          </a:p>
          <a:p>
            <a:r>
              <a:rPr lang="en-BE" sz="2400" i="1" dirty="0">
                <a:solidFill>
                  <a:srgbClr val="FFC000"/>
                </a:solidFill>
              </a:rPr>
              <a:t>FT c. FIFA </a:t>
            </a:r>
            <a:r>
              <a:rPr lang="en-BE" sz="2400" dirty="0">
                <a:solidFill>
                  <a:srgbClr val="FFC000"/>
                </a:solidFill>
              </a:rPr>
              <a:t>(FFRA) </a:t>
            </a:r>
          </a:p>
          <a:p>
            <a:r>
              <a:rPr lang="en-BE" sz="2400" i="1" dirty="0">
                <a:solidFill>
                  <a:srgbClr val="FFC000"/>
                </a:solidFill>
              </a:rPr>
              <a:t>SERAING</a:t>
            </a:r>
            <a:r>
              <a:rPr lang="en-BE" sz="2400" dirty="0">
                <a:solidFill>
                  <a:srgbClr val="FFC000"/>
                </a:solidFill>
              </a:rPr>
              <a:t> (C-600/23)</a:t>
            </a:r>
          </a:p>
          <a:p>
            <a:r>
              <a:rPr lang="en-BE" sz="2400" i="1" dirty="0">
                <a:solidFill>
                  <a:srgbClr val="FFC000"/>
                </a:solidFill>
              </a:rPr>
              <a:t>TONDELA Y OTROS </a:t>
            </a:r>
            <a:r>
              <a:rPr lang="en-BE" sz="2400" dirty="0">
                <a:solidFill>
                  <a:srgbClr val="FFC000"/>
                </a:solidFill>
              </a:rPr>
              <a:t>(</a:t>
            </a:r>
            <a:r>
              <a:rPr lang="en-US" sz="2400" dirty="0">
                <a:solidFill>
                  <a:srgbClr val="FFC000"/>
                </a:solidFill>
              </a:rPr>
              <a:t>C-133/24)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SIA A c. C – D y E (C-365/23)</a:t>
            </a:r>
          </a:p>
          <a:p>
            <a:r>
              <a:rPr lang="en-BE" sz="2400" i="1" dirty="0">
                <a:solidFill>
                  <a:srgbClr val="FFC000"/>
                </a:solidFill>
              </a:rPr>
              <a:t>ZD c. FIGC y CONI </a:t>
            </a:r>
            <a:r>
              <a:rPr lang="en-BE" sz="2400" dirty="0">
                <a:solidFill>
                  <a:srgbClr val="FFC000"/>
                </a:solidFill>
              </a:rPr>
              <a:t>(C-424/24)</a:t>
            </a:r>
          </a:p>
          <a:p>
            <a:r>
              <a:rPr lang="en-BE" sz="2400" dirty="0">
                <a:solidFill>
                  <a:srgbClr val="00B0F0"/>
                </a:solidFill>
              </a:rPr>
              <a:t>International Match Calendar (FIFPRO – EUROLEAGUES antes Comisi</a:t>
            </a:r>
            <a:r>
              <a:rPr lang="de-DE" sz="2400" dirty="0">
                <a:solidFill>
                  <a:srgbClr val="00B0F0"/>
                </a:solidFill>
              </a:rPr>
              <a:t>ó</a:t>
            </a:r>
            <a:r>
              <a:rPr lang="en-BE" sz="2400" dirty="0">
                <a:solidFill>
                  <a:srgbClr val="00B0F0"/>
                </a:solidFill>
              </a:rPr>
              <a:t>n </a:t>
            </a:r>
            <a:r>
              <a:rPr lang="de-DE" sz="2400" dirty="0">
                <a:solidFill>
                  <a:srgbClr val="00B0F0"/>
                </a:solidFill>
              </a:rPr>
              <a:t>E</a:t>
            </a:r>
            <a:r>
              <a:rPr lang="en-BE" sz="2400" dirty="0">
                <a:solidFill>
                  <a:srgbClr val="00B0F0"/>
                </a:solidFill>
              </a:rPr>
              <a:t>uropea)</a:t>
            </a:r>
          </a:p>
          <a:p>
            <a:pPr marL="0" indent="0">
              <a:buNone/>
            </a:pPr>
            <a:endParaRPr lang="en-BE" sz="2400" dirty="0"/>
          </a:p>
          <a:p>
            <a:endParaRPr lang="en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253F9-7274-BAD1-6D67-3BE79D4D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2E672-87E8-2015-0380-A982A97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95CE-BA9E-4F46-B50E-1725E62B6282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pic>
        <p:nvPicPr>
          <p:cNvPr id="7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E91561E2-F2C8-DF18-3CD0-6F7310171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943276" y="1711757"/>
            <a:ext cx="4576661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A09F2-A28B-8F46-BAE4-F147898D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86" y="1608667"/>
            <a:ext cx="3062720" cy="4501127"/>
          </a:xfrm>
        </p:spPr>
        <p:txBody>
          <a:bodyPr anchor="t">
            <a:normAutofit/>
          </a:bodyPr>
          <a:lstStyle/>
          <a:p>
            <a:pPr algn="r">
              <a:defRPr/>
            </a:pPr>
            <a:r>
              <a:rPr lang="es-ES" dirty="0"/>
              <a:t>DOPAJE:</a:t>
            </a:r>
            <a:br>
              <a:rPr lang="es-ES" dirty="0"/>
            </a:br>
            <a:r>
              <a:rPr lang="es-ES" sz="3600" dirty="0"/>
              <a:t>dos nadadores dieron positivo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90473C-8720-004C-96DA-91851093F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4408" y="2043333"/>
            <a:ext cx="4084922" cy="4066461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s-ES" sz="3200" b="1" dirty="0"/>
              <a:t>Vía ordinaria de la UE </a:t>
            </a:r>
          </a:p>
          <a:p>
            <a:pPr>
              <a:defRPr/>
            </a:pPr>
            <a:r>
              <a:rPr lang="es-ES" dirty="0"/>
              <a:t>Comisión de la UE </a:t>
            </a:r>
            <a:br>
              <a:rPr lang="es-ES" dirty="0"/>
            </a:br>
            <a:r>
              <a:rPr lang="es-ES" dirty="0"/>
              <a:t>(no competente) </a:t>
            </a:r>
          </a:p>
          <a:p>
            <a:pPr>
              <a:defRPr/>
            </a:pPr>
            <a:r>
              <a:rPr lang="es-ES" dirty="0"/>
              <a:t>Tribunal General </a:t>
            </a:r>
            <a:br>
              <a:rPr lang="es-ES" dirty="0"/>
            </a:br>
            <a:r>
              <a:rPr lang="es-ES" dirty="0"/>
              <a:t>(no competente) </a:t>
            </a:r>
          </a:p>
          <a:p>
            <a:pPr>
              <a:defRPr/>
            </a:pPr>
            <a:r>
              <a:rPr lang="es-ES" dirty="0"/>
              <a:t>Tribunal de Justicia (competente)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16D4-CE9B-2442-8E6E-755A4517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368" y="6356350"/>
            <a:ext cx="1358284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5D576DA-65D8-0A49-BD7B-ED55D8DAB07C}" type="slidenum">
              <a:rPr lang="en-GB" altLang="en-US" sz="1050"/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20</a:t>
            </a:fld>
            <a:endParaRPr lang="en-GB" altLang="en-US" sz="105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102351C-D0B5-9F8D-EA02-37734B30A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8" y="478323"/>
            <a:ext cx="65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altLang="en-B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187143F-A6B5-C672-66F1-4A69B2FB3E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211119" y="2474220"/>
            <a:ext cx="3633469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3200" b="1" dirty="0"/>
              <a:t>Vía</a:t>
            </a:r>
            <a:r>
              <a:rPr kumimoji="0" lang="en-BE" altLang="en-B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deportiva </a:t>
            </a:r>
          </a:p>
          <a:p>
            <a:pPr>
              <a:lnSpc>
                <a:spcPct val="100000"/>
              </a:lnSpc>
            </a:pPr>
            <a:r>
              <a:rPr kumimoji="0" lang="en-BE" altLang="en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Sanción FINA (prohibición de 4 años) </a:t>
            </a:r>
          </a:p>
          <a:p>
            <a:pPr>
              <a:lnSpc>
                <a:spcPct val="100000"/>
              </a:lnSpc>
            </a:pPr>
            <a:r>
              <a:rPr kumimoji="0" lang="en-BE" altLang="en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Sanción del CAS </a:t>
            </a:r>
            <a:br>
              <a:rPr kumimoji="0" lang="de-DE" altLang="en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</a:br>
            <a:r>
              <a:rPr kumimoji="0" lang="en-BE" altLang="en-B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(2 años de prohibición)</a:t>
            </a:r>
            <a:endParaRPr kumimoji="0" lang="en-BE" altLang="en-B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ABD10C9-B49D-0142-AADF-F72E25E21D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kumimoji="0" lang="en-BE" altLang="en-BE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¿Están las normas deportivas (dopaje) sujetas a la legislación de la UE?</a:t>
            </a:r>
            <a:br>
              <a:rPr kumimoji="0" lang="en-BE" altLang="en-BE" sz="2400" b="0" i="0" u="none" strike="noStrike" cap="none" normalizeH="0" baseline="0" dirty="0">
                <a:ln>
                  <a:noFill/>
                </a:ln>
                <a:effectLst/>
              </a:rPr>
            </a:br>
            <a:endParaRPr lang="nl-NL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85B22-5CBA-5F4A-92E6-3644A337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7673F56A-A250-724C-80C3-4B24DC943B45}" type="slidenum">
              <a:rPr lang="nl-NL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21</a:t>
            </a:fld>
            <a:endParaRPr lang="nl-NL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605" name="Rectangle 3">
            <a:extLst>
              <a:ext uri="{FF2B5EF4-FFF2-40B4-BE49-F238E27FC236}">
                <a16:creationId xmlns:a16="http://schemas.microsoft.com/office/drawing/2014/main" id="{CB2B3EC6-EF1F-E5A7-A64A-796297F3B433}"/>
              </a:ext>
            </a:extLst>
          </p:cNvPr>
          <p:cNvGraphicFramePr/>
          <p:nvPr/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097AD0D-9ED0-574A-AF33-38697328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BE" altLang="en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BE" altLang="en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4A4B-5313-4E43-AF50-D6A92F240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dirty="0" err="1"/>
              <a:t>Sentencia</a:t>
            </a:r>
            <a:r>
              <a:rPr lang="en-US" dirty="0"/>
              <a:t> del Tribunal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061C6-DA5E-8B4B-A295-17C867CC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ABA38BDD-883C-9146-AF5F-ED2F837DDA2E}" type="slidenum">
              <a:rPr lang="en-GB" altLang="en-US" sz="1600">
                <a:solidFill>
                  <a:schemeClr val="tx2"/>
                </a:solidFill>
              </a:rPr>
              <a:pPr algn="ctr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22</a:t>
            </a:fld>
            <a:endParaRPr lang="en-GB" altLang="en-US" sz="160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23D0F12-B17F-3574-9FDA-6C134DE81C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1BDBB4E-C042-DE4B-ACD3-B4CE1EC43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s-ES" sz="3600" dirty="0"/>
              <a:t>La especificidad del deporte</a:t>
            </a:r>
            <a:endParaRPr lang="en-US" altLang="en-US" sz="3600" dirty="0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66723925-8DD5-F441-8D5B-4CEDB28BD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F293B0D-9672-E948-A518-55948AB6A182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23</a:t>
            </a:fld>
            <a:endParaRPr lang="en-GB" altLang="en-US" sz="1800"/>
          </a:p>
        </p:txBody>
      </p:sp>
      <p:graphicFrame>
        <p:nvGraphicFramePr>
          <p:cNvPr id="60421" name="Content Placeholder 2">
            <a:extLst>
              <a:ext uri="{FF2B5EF4-FFF2-40B4-BE49-F238E27FC236}">
                <a16:creationId xmlns:a16="http://schemas.microsoft.com/office/drawing/2014/main" id="{1006EE87-2E6C-B7D4-C726-F2A3DF16E6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>
              <a:defRPr/>
            </a:pPr>
            <a:br>
              <a:rPr lang="en-GB" sz="4000" dirty="0"/>
            </a:br>
            <a:r>
              <a:rPr lang="en-GB" dirty="0">
                <a:solidFill>
                  <a:srgbClr val="1F1F1F"/>
                </a:solidFill>
                <a:latin typeface="Arial" panose="020B0604020202020204" pitchFamily="34" charset="0"/>
              </a:rPr>
              <a:t>E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l Libro Blanco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sobre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F1F1F"/>
                </a:solidFill>
                <a:latin typeface="Arial" panose="020B0604020202020204" pitchFamily="34" charset="0"/>
              </a:rPr>
              <a:t>D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eporte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(2007)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47C61D8D-73B2-3B4C-A62C-2FC505E8AD7A}" type="slidenum">
              <a:rPr lang="en-GB" alt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GB" alt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1468BAE-99E4-FF50-AF62-1AA27210DE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F84-4F8D-AB45-82C5-9152B1BF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9753" y="586855"/>
            <a:ext cx="4407579" cy="3387497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GB" sz="4000" dirty="0">
                <a:latin typeface="Arial" panose="020B0604020202020204" pitchFamily="34" charset="0"/>
              </a:rPr>
              <a:t>E</a:t>
            </a:r>
            <a:r>
              <a:rPr lang="en-GB" sz="4000" b="0" i="0" u="none" strike="noStrike" dirty="0">
                <a:effectLst/>
                <a:latin typeface="Arial" panose="020B0604020202020204" pitchFamily="34" charset="0"/>
              </a:rPr>
              <a:t>l Libro Blanco </a:t>
            </a:r>
            <a:r>
              <a:rPr lang="en-GB" sz="4000" b="0" i="0" u="none" strike="noStrike" dirty="0" err="1">
                <a:effectLst/>
                <a:latin typeface="Arial" panose="020B0604020202020204" pitchFamily="34" charset="0"/>
              </a:rPr>
              <a:t>sobre</a:t>
            </a:r>
            <a:r>
              <a:rPr lang="en-GB" sz="40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4000" b="0" i="0" u="none" strike="noStrike" dirty="0" err="1">
                <a:effectLst/>
                <a:latin typeface="Arial" panose="020B0604020202020204" pitchFamily="34" charset="0"/>
              </a:rPr>
              <a:t>el</a:t>
            </a:r>
            <a:r>
              <a:rPr lang="en-GB" sz="40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</a:rPr>
              <a:t>D</a:t>
            </a:r>
            <a:r>
              <a:rPr lang="en-GB" sz="4000" b="0" i="0" u="none" strike="noStrike" dirty="0" err="1">
                <a:effectLst/>
                <a:latin typeface="Arial" panose="020B0604020202020204" pitchFamily="34" charset="0"/>
              </a:rPr>
              <a:t>eporte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9E50-71C4-414E-A57A-63FEFDC1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defRPr/>
            </a:pPr>
            <a:endParaRPr lang="en-US" sz="2000" i="1" dirty="0"/>
          </a:p>
          <a:p>
            <a:r>
              <a:rPr lang="en-US" dirty="0"/>
              <a:t>4.1</a:t>
            </a:r>
            <a:r>
              <a:rPr lang="en-US" b="1" dirty="0"/>
              <a:t>. </a:t>
            </a:r>
            <a:r>
              <a:rPr lang="en-GB" sz="1800" b="1" dirty="0">
                <a:effectLst/>
                <a:latin typeface="TimesNewRoman,Bold"/>
              </a:rPr>
              <a:t>LA ORGANIZACIÓN DEL DEPORTE </a:t>
            </a:r>
            <a:endParaRPr lang="en-GB" b="1" dirty="0"/>
          </a:p>
          <a:p>
            <a:pPr marL="0" indent="0" algn="just">
              <a:buNone/>
              <a:defRPr/>
            </a:pPr>
            <a:endParaRPr lang="en-US" sz="2000" i="1" dirty="0"/>
          </a:p>
          <a:p>
            <a:pPr algn="just"/>
            <a:r>
              <a:rPr lang="en-GB" sz="1800" dirty="0">
                <a:effectLst/>
                <a:latin typeface="TimesNewRoman"/>
              </a:rPr>
              <a:t>El debate </a:t>
            </a:r>
            <a:r>
              <a:rPr lang="en-GB" sz="1800" dirty="0" err="1">
                <a:effectLst/>
                <a:latin typeface="TimesNewRoman"/>
              </a:rPr>
              <a:t>político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sobre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el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deporte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en</a:t>
            </a:r>
            <a:r>
              <a:rPr lang="en-GB" sz="1800" dirty="0">
                <a:effectLst/>
                <a:latin typeface="TimesNewRoman"/>
              </a:rPr>
              <a:t> Europa </a:t>
            </a:r>
            <a:r>
              <a:rPr lang="en-GB" sz="1800" dirty="0" err="1">
                <a:effectLst/>
                <a:latin typeface="TimesNewRoman"/>
              </a:rPr>
              <a:t>suele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conceder</a:t>
            </a:r>
            <a:r>
              <a:rPr lang="en-GB" sz="1800" dirty="0">
                <a:effectLst/>
                <a:latin typeface="TimesNewRoman"/>
              </a:rPr>
              <a:t> gran </a:t>
            </a:r>
            <a:r>
              <a:rPr lang="en-GB" sz="1800" dirty="0" err="1">
                <a:effectLst/>
                <a:latin typeface="TimesNewRoman"/>
              </a:rPr>
              <a:t>importancia</a:t>
            </a:r>
            <a:r>
              <a:rPr lang="en-GB" sz="1800" dirty="0">
                <a:effectLst/>
                <a:latin typeface="TimesNewRoman"/>
              </a:rPr>
              <a:t> al </a:t>
            </a:r>
            <a:r>
              <a:rPr lang="en-GB" sz="1800" dirty="0" err="1">
                <a:effectLst/>
                <a:latin typeface="TimesNewRoman"/>
              </a:rPr>
              <a:t>llamado</a:t>
            </a:r>
            <a:r>
              <a:rPr lang="en-GB" sz="1800" dirty="0">
                <a:effectLst/>
                <a:latin typeface="TimesNewRoman"/>
              </a:rPr>
              <a:t> «</a:t>
            </a:r>
            <a:r>
              <a:rPr lang="en-GB" sz="1800" dirty="0" err="1">
                <a:effectLst/>
                <a:latin typeface="TimesNewRoman"/>
              </a:rPr>
              <a:t>Modelo</a:t>
            </a:r>
            <a:r>
              <a:rPr lang="en-GB" sz="1800" dirty="0">
                <a:effectLst/>
                <a:latin typeface="TimesNewRoman"/>
              </a:rPr>
              <a:t> Deportivo </a:t>
            </a:r>
            <a:r>
              <a:rPr lang="en-GB" sz="1800" dirty="0" err="1">
                <a:effectLst/>
                <a:latin typeface="TimesNewRoman"/>
              </a:rPr>
              <a:t>Europeo</a:t>
            </a:r>
            <a:r>
              <a:rPr lang="en-GB" sz="1800" dirty="0">
                <a:effectLst/>
                <a:latin typeface="TimesNewRoman"/>
              </a:rPr>
              <a:t>». La </a:t>
            </a:r>
            <a:r>
              <a:rPr lang="en-GB" sz="1800" dirty="0" err="1">
                <a:effectLst/>
                <a:latin typeface="TimesNewRoman"/>
              </a:rPr>
              <a:t>Comisión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considera</a:t>
            </a:r>
            <a:r>
              <a:rPr lang="en-GB" sz="1800" dirty="0">
                <a:effectLst/>
                <a:latin typeface="TimesNewRoman"/>
              </a:rPr>
              <a:t> que </a:t>
            </a:r>
            <a:r>
              <a:rPr lang="en-GB" sz="1800" dirty="0" err="1">
                <a:effectLst/>
                <a:latin typeface="TimesNewRoman"/>
              </a:rPr>
              <a:t>deberían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promoverse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determinados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valores</a:t>
            </a:r>
            <a:r>
              <a:rPr lang="en-GB" sz="1800" dirty="0">
                <a:effectLst/>
                <a:latin typeface="TimesNewRoman"/>
              </a:rPr>
              <a:t> y </a:t>
            </a:r>
            <a:r>
              <a:rPr lang="en-GB" sz="1800" dirty="0" err="1">
                <a:effectLst/>
                <a:latin typeface="TimesNewRoman"/>
              </a:rPr>
              <a:t>tradiciones</a:t>
            </a:r>
            <a:r>
              <a:rPr lang="en-GB" sz="1800" dirty="0">
                <a:effectLst/>
                <a:latin typeface="TimesNewRoman"/>
              </a:rPr>
              <a:t> del </a:t>
            </a:r>
            <a:r>
              <a:rPr lang="en-GB" sz="1800" dirty="0" err="1">
                <a:effectLst/>
                <a:latin typeface="TimesNewRoman"/>
              </a:rPr>
              <a:t>deporte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europeo</a:t>
            </a:r>
            <a:r>
              <a:rPr lang="en-GB" sz="1800" dirty="0">
                <a:effectLst/>
                <a:latin typeface="TimesNewRoman"/>
              </a:rPr>
              <a:t>. No obstante, </a:t>
            </a:r>
            <a:r>
              <a:rPr lang="en-GB" sz="1800" dirty="0" err="1">
                <a:effectLst/>
                <a:latin typeface="TimesNewRoman"/>
              </a:rPr>
              <a:t>habida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cuenta</a:t>
            </a:r>
            <a:r>
              <a:rPr lang="en-GB" sz="1800" dirty="0">
                <a:effectLst/>
                <a:latin typeface="TimesNewRoman"/>
              </a:rPr>
              <a:t> de la </a:t>
            </a:r>
            <a:r>
              <a:rPr lang="en-GB" sz="1800" dirty="0" err="1">
                <a:effectLst/>
                <a:latin typeface="TimesNewRoman"/>
              </a:rPr>
              <a:t>diversidad</a:t>
            </a:r>
            <a:r>
              <a:rPr lang="en-GB" sz="1800" dirty="0">
                <a:effectLst/>
                <a:latin typeface="TimesNewRoman"/>
              </a:rPr>
              <a:t> y </a:t>
            </a:r>
            <a:r>
              <a:rPr lang="en-GB" sz="1800" dirty="0" err="1">
                <a:effectLst/>
                <a:latin typeface="TimesNewRoman"/>
              </a:rPr>
              <a:t>complejidad</a:t>
            </a:r>
            <a:r>
              <a:rPr lang="en-GB" sz="1800" dirty="0">
                <a:effectLst/>
                <a:latin typeface="TimesNewRoman"/>
              </a:rPr>
              <a:t> de las </a:t>
            </a:r>
            <a:r>
              <a:rPr lang="en-GB" sz="1800" dirty="0" err="1">
                <a:effectLst/>
                <a:latin typeface="TimesNewRoman"/>
              </a:rPr>
              <a:t>estructuras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deportivas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europeas</a:t>
            </a:r>
            <a:r>
              <a:rPr lang="en-GB" sz="1800" dirty="0">
                <a:effectLst/>
                <a:latin typeface="TimesNewRoman"/>
              </a:rPr>
              <a:t>, </a:t>
            </a:r>
            <a:r>
              <a:rPr lang="en-GB" sz="1800" dirty="0" err="1">
                <a:effectLst/>
                <a:latin typeface="TimesNewRoman"/>
              </a:rPr>
              <a:t>considera</a:t>
            </a:r>
            <a:r>
              <a:rPr lang="en-GB" sz="1800" dirty="0">
                <a:effectLst/>
                <a:latin typeface="TimesNewRoman"/>
              </a:rPr>
              <a:t> que </a:t>
            </a:r>
            <a:r>
              <a:rPr lang="en-GB" sz="1800" b="1" u="sng" dirty="0">
                <a:effectLst/>
                <a:latin typeface="TimesNewRoman"/>
              </a:rPr>
              <a:t>no es </a:t>
            </a:r>
            <a:r>
              <a:rPr lang="en-GB" sz="1800" b="1" u="sng" dirty="0" err="1">
                <a:effectLst/>
                <a:latin typeface="TimesNewRoman"/>
              </a:rPr>
              <a:t>realista</a:t>
            </a:r>
            <a:r>
              <a:rPr lang="en-GB" sz="1800" b="1" u="sng" dirty="0">
                <a:effectLst/>
                <a:latin typeface="TimesNewRoman"/>
              </a:rPr>
              <a:t> </a:t>
            </a:r>
            <a:r>
              <a:rPr lang="en-GB" sz="1800" b="1" u="sng" dirty="0" err="1">
                <a:effectLst/>
                <a:latin typeface="TimesNewRoman"/>
              </a:rPr>
              <a:t>tratar</a:t>
            </a:r>
            <a:r>
              <a:rPr lang="en-GB" sz="1800" b="1" u="sng" dirty="0">
                <a:effectLst/>
                <a:latin typeface="TimesNewRoman"/>
              </a:rPr>
              <a:t> de </a:t>
            </a:r>
            <a:r>
              <a:rPr lang="en-GB" sz="1800" b="1" u="sng" dirty="0" err="1">
                <a:effectLst/>
                <a:latin typeface="TimesNewRoman"/>
              </a:rPr>
              <a:t>definir</a:t>
            </a:r>
            <a:r>
              <a:rPr lang="en-GB" sz="1800" b="1" u="sng" dirty="0">
                <a:effectLst/>
                <a:latin typeface="TimesNewRoman"/>
              </a:rPr>
              <a:t> un </a:t>
            </a:r>
            <a:r>
              <a:rPr lang="en-GB" sz="1800" b="1" u="sng" dirty="0" err="1">
                <a:effectLst/>
                <a:latin typeface="TimesNewRoman"/>
              </a:rPr>
              <a:t>modelo</a:t>
            </a:r>
            <a:r>
              <a:rPr lang="en-GB" sz="1800" b="1" u="sng" dirty="0">
                <a:effectLst/>
                <a:latin typeface="TimesNewRoman"/>
              </a:rPr>
              <a:t> </a:t>
            </a:r>
            <a:r>
              <a:rPr lang="en-GB" sz="1800" b="1" u="sng" dirty="0" err="1">
                <a:effectLst/>
                <a:latin typeface="TimesNewRoman"/>
              </a:rPr>
              <a:t>unificado</a:t>
            </a:r>
            <a:r>
              <a:rPr lang="en-GB" sz="1800" b="1" u="sng" dirty="0">
                <a:effectLst/>
                <a:latin typeface="TimesNewRoman"/>
              </a:rPr>
              <a:t> de </a:t>
            </a:r>
            <a:r>
              <a:rPr lang="en-GB" sz="1800" b="1" u="sng" dirty="0" err="1">
                <a:effectLst/>
                <a:latin typeface="TimesNewRoman"/>
              </a:rPr>
              <a:t>organización</a:t>
            </a:r>
            <a:r>
              <a:rPr lang="en-GB" sz="1800" b="1" u="sng" dirty="0">
                <a:effectLst/>
                <a:latin typeface="TimesNewRoman"/>
              </a:rPr>
              <a:t> del </a:t>
            </a:r>
            <a:r>
              <a:rPr lang="en-GB" sz="1800" b="1" u="sng" dirty="0" err="1">
                <a:effectLst/>
                <a:latin typeface="TimesNewRoman"/>
              </a:rPr>
              <a:t>deporte</a:t>
            </a:r>
            <a:r>
              <a:rPr lang="en-GB" sz="1800" b="1" u="sng" dirty="0">
                <a:effectLst/>
                <a:latin typeface="TimesNewRoman"/>
              </a:rPr>
              <a:t> </a:t>
            </a:r>
            <a:r>
              <a:rPr lang="en-GB" sz="1800" b="1" u="sng" dirty="0" err="1">
                <a:effectLst/>
                <a:latin typeface="TimesNewRoman"/>
              </a:rPr>
              <a:t>en</a:t>
            </a:r>
            <a:r>
              <a:rPr lang="en-GB" sz="1800" b="1" u="sng" dirty="0">
                <a:effectLst/>
                <a:latin typeface="TimesNewRoman"/>
              </a:rPr>
              <a:t> Europa</a:t>
            </a:r>
            <a:r>
              <a:rPr lang="en-GB" sz="1800" dirty="0">
                <a:effectLst/>
                <a:latin typeface="TimesNewRoman"/>
              </a:rPr>
              <a:t>. </a:t>
            </a:r>
            <a:endParaRPr lang="en-GB" sz="1050" dirty="0"/>
          </a:p>
          <a:p>
            <a:endParaRPr lang="en-GB" sz="1400" dirty="0"/>
          </a:p>
          <a:p>
            <a:pPr algn="just">
              <a:defRPr/>
            </a:pPr>
            <a:r>
              <a:rPr lang="en-GB" sz="1800" dirty="0">
                <a:effectLst/>
                <a:latin typeface="TimesNewRoman"/>
              </a:rPr>
              <a:t>La </a:t>
            </a:r>
            <a:r>
              <a:rPr lang="en-GB" sz="1800" dirty="0" err="1">
                <a:effectLst/>
                <a:latin typeface="TimesNewRoman"/>
              </a:rPr>
              <a:t>Comisión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considera</a:t>
            </a:r>
            <a:r>
              <a:rPr lang="en-GB" sz="1800" dirty="0">
                <a:effectLst/>
                <a:latin typeface="TimesNewRoman"/>
              </a:rPr>
              <a:t> que la </a:t>
            </a:r>
            <a:r>
              <a:rPr lang="en-GB" sz="1800" dirty="0" err="1">
                <a:effectLst/>
                <a:latin typeface="TimesNewRoman"/>
              </a:rPr>
              <a:t>mayoría</a:t>
            </a:r>
            <a:r>
              <a:rPr lang="en-GB" sz="1800" dirty="0">
                <a:effectLst/>
                <a:latin typeface="TimesNewRoman"/>
              </a:rPr>
              <a:t> de </a:t>
            </a:r>
            <a:r>
              <a:rPr lang="en-GB" sz="1800" dirty="0" err="1">
                <a:effectLst/>
                <a:latin typeface="TimesNewRoman"/>
              </a:rPr>
              <a:t>los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retos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pueden</a:t>
            </a:r>
            <a:r>
              <a:rPr lang="en-GB" sz="1800" dirty="0">
                <a:effectLst/>
                <a:latin typeface="TimesNewRoman"/>
              </a:rPr>
              <a:t> </a:t>
            </a:r>
            <a:r>
              <a:rPr lang="en-GB" sz="1800" dirty="0" err="1">
                <a:effectLst/>
                <a:latin typeface="TimesNewRoman"/>
              </a:rPr>
              <a:t>abordarse</a:t>
            </a:r>
            <a:r>
              <a:rPr lang="en-GB" sz="1800" dirty="0">
                <a:effectLst/>
                <a:latin typeface="TimesNewRoman"/>
              </a:rPr>
              <a:t> a </a:t>
            </a:r>
            <a:r>
              <a:rPr lang="en-GB" sz="1800" dirty="0" err="1">
                <a:effectLst/>
                <a:latin typeface="TimesNewRoman"/>
              </a:rPr>
              <a:t>través</a:t>
            </a:r>
            <a:r>
              <a:rPr lang="en-GB" sz="1800" dirty="0">
                <a:effectLst/>
                <a:latin typeface="TimesNewRoman"/>
              </a:rPr>
              <a:t> de la </a:t>
            </a:r>
            <a:r>
              <a:rPr lang="en-GB" sz="1800" b="1" u="sng" dirty="0" err="1">
                <a:effectLst/>
                <a:latin typeface="TimesNewRoman"/>
              </a:rPr>
              <a:t>autorregulación</a:t>
            </a:r>
            <a:r>
              <a:rPr lang="en-GB" sz="1800" b="1" u="sng" dirty="0">
                <a:effectLst/>
                <a:latin typeface="TimesNewRoman"/>
              </a:rPr>
              <a:t>, </a:t>
            </a:r>
            <a:r>
              <a:rPr lang="en-GB" sz="1800" u="sng" dirty="0" err="1">
                <a:effectLst/>
                <a:latin typeface="TimesNewRoman"/>
              </a:rPr>
              <a:t>respetando</a:t>
            </a:r>
            <a:r>
              <a:rPr lang="en-GB" sz="1800" u="sng" dirty="0">
                <a:effectLst/>
                <a:latin typeface="TimesNewRoman"/>
              </a:rPr>
              <a:t> </a:t>
            </a:r>
            <a:r>
              <a:rPr lang="en-GB" sz="1800" u="sng" dirty="0" err="1">
                <a:effectLst/>
                <a:latin typeface="TimesNewRoman"/>
              </a:rPr>
              <a:t>los</a:t>
            </a:r>
            <a:r>
              <a:rPr lang="en-GB" sz="1800" u="sng" dirty="0">
                <a:effectLst/>
                <a:latin typeface="TimesNewRoman"/>
              </a:rPr>
              <a:t> </a:t>
            </a:r>
            <a:r>
              <a:rPr lang="en-GB" sz="1800" u="sng" dirty="0" err="1">
                <a:effectLst/>
                <a:latin typeface="TimesNewRoman"/>
              </a:rPr>
              <a:t>principios</a:t>
            </a:r>
            <a:r>
              <a:rPr lang="en-GB" sz="1800" u="sng" dirty="0">
                <a:effectLst/>
                <a:latin typeface="TimesNewRoman"/>
              </a:rPr>
              <a:t> de la </a:t>
            </a:r>
            <a:r>
              <a:rPr lang="en-GB" sz="1800" u="sng" dirty="0" err="1">
                <a:effectLst/>
                <a:latin typeface="TimesNewRoman"/>
              </a:rPr>
              <a:t>buena</a:t>
            </a:r>
            <a:r>
              <a:rPr lang="en-GB" sz="1800" u="sng" dirty="0">
                <a:effectLst/>
                <a:latin typeface="TimesNewRoman"/>
              </a:rPr>
              <a:t> </a:t>
            </a:r>
            <a:r>
              <a:rPr lang="en-GB" sz="1800" u="sng" dirty="0" err="1">
                <a:effectLst/>
                <a:latin typeface="TimesNewRoman"/>
              </a:rPr>
              <a:t>gobernanza</a:t>
            </a:r>
            <a:r>
              <a:rPr lang="en-GB" sz="1800" u="sng" dirty="0">
                <a:effectLst/>
                <a:latin typeface="TimesNewRoman"/>
              </a:rPr>
              <a:t> y </a:t>
            </a:r>
            <a:r>
              <a:rPr lang="en-GB" sz="1800" u="sng" dirty="0" err="1">
                <a:effectLst/>
                <a:latin typeface="TimesNewRoman"/>
              </a:rPr>
              <a:t>siempre</a:t>
            </a:r>
            <a:r>
              <a:rPr lang="en-GB" sz="1800" u="sng" dirty="0">
                <a:effectLst/>
                <a:latin typeface="TimesNewRoman"/>
              </a:rPr>
              <a:t> y </a:t>
            </a:r>
            <a:r>
              <a:rPr lang="en-GB" sz="1800" u="sng" dirty="0" err="1">
                <a:effectLst/>
                <a:latin typeface="TimesNewRoman"/>
              </a:rPr>
              <a:t>cuando</a:t>
            </a:r>
            <a:r>
              <a:rPr lang="en-GB" sz="1800" u="sng" dirty="0">
                <a:effectLst/>
                <a:latin typeface="TimesNewRoman"/>
              </a:rPr>
              <a:t> se </a:t>
            </a:r>
            <a:r>
              <a:rPr lang="en-GB" sz="1800" u="sng" dirty="0" err="1">
                <a:effectLst/>
                <a:latin typeface="TimesNewRoman"/>
              </a:rPr>
              <a:t>cumpla</a:t>
            </a:r>
            <a:r>
              <a:rPr lang="en-GB" sz="1800" u="sng" dirty="0">
                <a:effectLst/>
                <a:latin typeface="TimesNewRoman"/>
              </a:rPr>
              <a:t> la </a:t>
            </a:r>
            <a:r>
              <a:rPr lang="en-GB" sz="1800" u="sng" dirty="0" err="1">
                <a:effectLst/>
                <a:latin typeface="TimesNewRoman"/>
              </a:rPr>
              <a:t>legislación</a:t>
            </a:r>
            <a:r>
              <a:rPr lang="en-GB" sz="1800" u="sng" dirty="0">
                <a:effectLst/>
                <a:latin typeface="TimesNewRoman"/>
              </a:rPr>
              <a:t> de la UE, y </a:t>
            </a:r>
            <a:r>
              <a:rPr lang="en-GB" sz="1800" u="sng" dirty="0" err="1">
                <a:effectLst/>
                <a:latin typeface="TimesNewRoman"/>
              </a:rPr>
              <a:t>esté</a:t>
            </a:r>
            <a:r>
              <a:rPr lang="en-GB" sz="1800" u="sng" dirty="0">
                <a:effectLst/>
                <a:latin typeface="TimesNewRoman"/>
              </a:rPr>
              <a:t>́ </a:t>
            </a:r>
            <a:r>
              <a:rPr lang="en-GB" sz="1800" u="sng" dirty="0" err="1">
                <a:effectLst/>
                <a:latin typeface="TimesNewRoman"/>
              </a:rPr>
              <a:t>dispuesta</a:t>
            </a:r>
            <a:r>
              <a:rPr lang="en-GB" sz="1800" u="sng" dirty="0">
                <a:effectLst/>
                <a:latin typeface="TimesNewRoman"/>
              </a:rPr>
              <a:t> a </a:t>
            </a:r>
            <a:r>
              <a:rPr lang="en-GB" sz="1800" u="sng" dirty="0" err="1">
                <a:effectLst/>
                <a:latin typeface="TimesNewRoman"/>
              </a:rPr>
              <a:t>desempeñar</a:t>
            </a:r>
            <a:r>
              <a:rPr lang="en-GB" sz="1800" u="sng" dirty="0">
                <a:effectLst/>
                <a:latin typeface="TimesNewRoman"/>
              </a:rPr>
              <a:t> un </a:t>
            </a:r>
            <a:r>
              <a:rPr lang="en-GB" sz="1800" u="sng" dirty="0" err="1">
                <a:effectLst/>
                <a:latin typeface="TimesNewRoman"/>
              </a:rPr>
              <a:t>papel</a:t>
            </a:r>
            <a:r>
              <a:rPr lang="en-GB" sz="1800" u="sng" dirty="0">
                <a:effectLst/>
                <a:latin typeface="TimesNewRoman"/>
              </a:rPr>
              <a:t> </a:t>
            </a:r>
            <a:r>
              <a:rPr lang="en-GB" sz="1800" u="sng" dirty="0" err="1">
                <a:effectLst/>
                <a:latin typeface="TimesNewRoman"/>
              </a:rPr>
              <a:t>facilitador</a:t>
            </a:r>
            <a:r>
              <a:rPr lang="en-GB" sz="1800" u="sng" dirty="0">
                <a:effectLst/>
                <a:latin typeface="TimesNewRoman"/>
              </a:rPr>
              <a:t> o a </a:t>
            </a:r>
            <a:r>
              <a:rPr lang="en-GB" sz="1800" u="sng" dirty="0" err="1">
                <a:effectLst/>
                <a:latin typeface="TimesNewRoman"/>
              </a:rPr>
              <a:t>intervenir</a:t>
            </a:r>
            <a:r>
              <a:rPr lang="en-GB" sz="1800" u="sng" dirty="0">
                <a:effectLst/>
                <a:latin typeface="TimesNewRoman"/>
              </a:rPr>
              <a:t> </a:t>
            </a:r>
            <a:r>
              <a:rPr lang="en-GB" sz="1800" u="sng" dirty="0" err="1">
                <a:effectLst/>
                <a:latin typeface="TimesNewRoman"/>
              </a:rPr>
              <a:t>cuando</a:t>
            </a:r>
            <a:r>
              <a:rPr lang="en-GB" sz="1800" u="sng" dirty="0">
                <a:effectLst/>
                <a:latin typeface="TimesNewRoman"/>
              </a:rPr>
              <a:t> sea </a:t>
            </a:r>
            <a:r>
              <a:rPr lang="en-GB" sz="1800" u="sng" dirty="0" err="1">
                <a:effectLst/>
                <a:latin typeface="TimesNewRoman"/>
              </a:rPr>
              <a:t>necesario</a:t>
            </a:r>
            <a:r>
              <a:rPr lang="en-GB" sz="1800" u="sng" dirty="0">
                <a:effectLst/>
                <a:latin typeface="TimesNewRoman"/>
              </a:rPr>
              <a:t>. </a:t>
            </a:r>
            <a:endParaRPr lang="en-GB" sz="1400" u="sng" dirty="0"/>
          </a:p>
          <a:p>
            <a:pPr>
              <a:defRPr/>
            </a:pPr>
            <a:endParaRPr lang="en-US" sz="2000" i="1" dirty="0"/>
          </a:p>
          <a:p>
            <a:pPr marL="0" indent="0">
              <a:buNone/>
              <a:defRPr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43117-01E8-2643-9DDF-51826B50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5831BAC8-93CB-6A43-8EC9-6F0ABB54A216}" type="slidenum">
              <a:rPr lang="en-GB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GB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E8C4-9220-B642-8869-AC87398C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BE" sz="4600" dirty="0"/>
              <a:t>ART. 6 TFEU (2007) </a:t>
            </a:r>
            <a:r>
              <a:rPr lang="es-ES" sz="3600" dirty="0">
                <a:latin typeface="+mn-lt"/>
                <a:ea typeface="+mn-ea"/>
                <a:cs typeface="+mn-cs"/>
              </a:rPr>
              <a:t>entrado en vigor</a:t>
            </a:r>
            <a:r>
              <a:rPr lang="nl-BE" sz="4600" dirty="0"/>
              <a:t>(2009)</a:t>
            </a:r>
            <a:endParaRPr lang="en-US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454BA-154D-D84E-B122-2B74C0FC5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La Unión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dispondrá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competencia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para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llevar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cabo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acciones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el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fin de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apoyar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coordinar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o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complementar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acción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los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Estados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miembros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Los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ámbitos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estas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acciones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serán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su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finalidad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europea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: </a:t>
            </a:r>
          </a:p>
          <a:p>
            <a:r>
              <a:rPr lang="en-US" sz="3600" dirty="0"/>
              <a:t>-</a:t>
            </a:r>
          </a:p>
          <a:p>
            <a:r>
              <a:rPr lang="en-US" sz="3600" dirty="0"/>
              <a:t>(e) 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educación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la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formación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profesional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la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juventud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y </a:t>
            </a:r>
            <a:r>
              <a:rPr lang="en-GB" sz="2400" b="0" i="0" u="none" strike="noStrike" dirty="0" err="1">
                <a:effectLst/>
                <a:latin typeface="Tahoma" panose="020B0604030504040204" pitchFamily="34" charset="0"/>
              </a:rPr>
              <a:t>el</a:t>
            </a:r>
            <a:r>
              <a:rPr lang="en-GB" sz="2400" b="0" i="0" u="none" strike="noStrike" dirty="0">
                <a:effectLst/>
                <a:latin typeface="Tahoma" panose="020B0604030504040204" pitchFamily="34" charset="0"/>
              </a:rPr>
              <a:t> </a:t>
            </a:r>
            <a:r>
              <a:rPr lang="en-GB" sz="2400" b="0" i="0" u="none" strike="noStrike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deporte</a:t>
            </a:r>
            <a:r>
              <a:rPr lang="en-GB" sz="2400" b="0" i="0" u="none" strike="noStrike" dirty="0">
                <a:effectLst/>
                <a:latin typeface="Tahoma" panose="020B0604030504040204" pitchFamily="34" charset="0"/>
              </a:rPr>
              <a:t>;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86335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10FACEC-940C-5347-B711-3F9DD3417A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 eaLnBrk="1" hangingPunct="1">
              <a:defRPr/>
            </a:pPr>
            <a:r>
              <a:rPr lang="nl-BE" sz="4600" dirty="0"/>
              <a:t>ART. 165 TFEU</a:t>
            </a:r>
            <a:endParaRPr lang="nl-NL" sz="4600" dirty="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F6493B5-5BD3-FA44-9360-00F968540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92" y="2071316"/>
            <a:ext cx="6850991" cy="4119172"/>
          </a:xfrm>
        </p:spPr>
        <p:txBody>
          <a:bodyPr anchor="t">
            <a:normAutofit fontScale="92500" lnSpcReduction="10000"/>
          </a:bodyPr>
          <a:lstStyle/>
          <a:p>
            <a:pPr eaLnBrk="1" hangingPunct="1">
              <a:defRPr/>
            </a:pP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La Unión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contribuirá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a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fomentar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los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aspectos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europeos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del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deporte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teniendo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en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cuenta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sus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características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específicas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, sus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estructuras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basadas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en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el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voluntariado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y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su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función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social y </a:t>
            </a:r>
            <a:r>
              <a:rPr lang="en-GB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educativa</a:t>
            </a:r>
            <a:r>
              <a:rPr lang="en-GB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nl-NL" altLang="ja-JP" sz="1600" dirty="0">
                <a:solidFill>
                  <a:srgbClr val="000000"/>
                </a:solidFill>
                <a:latin typeface="Tahoma" panose="020B0604030504040204" pitchFamily="34" charset="0"/>
              </a:rPr>
              <a:t>(art. 165 TFEU, párr. 1) </a:t>
            </a:r>
          </a:p>
          <a:p>
            <a:pPr marL="0" indent="0" eaLnBrk="1" hangingPunct="1">
              <a:buNone/>
              <a:defRPr/>
            </a:pPr>
            <a:endParaRPr lang="nl-NL" altLang="en-US" sz="19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acción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 la Unión se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encaminará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a:</a:t>
            </a:r>
          </a:p>
          <a:p>
            <a:pPr eaLnBrk="1" hangingPunct="1">
              <a:defRPr/>
            </a:pP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desarrollar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dimensión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europea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del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deporte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promoviendo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equidad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y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apertura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las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competiciones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deportivas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y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cooperación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entre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los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organismos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responsables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del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deporte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y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protegiendo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integridad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física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y moral de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los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deportistas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especialmente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la de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los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más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jóvenes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</a:t>
            </a:r>
            <a:r>
              <a:rPr lang="nl-NL" altLang="ja-JP" sz="2300" dirty="0">
                <a:solidFill>
                  <a:srgbClr val="0070C0"/>
                </a:solidFill>
              </a:rPr>
              <a:t>(art. 165 TFEU, párr. 2) </a:t>
            </a:r>
          </a:p>
          <a:p>
            <a:pPr eaLnBrk="1" hangingPunct="1">
              <a:defRPr/>
            </a:pPr>
            <a:endParaRPr lang="nl-NL" altLang="ja-JP" sz="23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sz="2300" dirty="0"/>
              <a:t>(</a:t>
            </a:r>
            <a:r>
              <a:rPr lang="en-US" sz="2300" dirty="0" err="1"/>
              <a:t>algunas</a:t>
            </a:r>
            <a:r>
              <a:rPr lang="en-US" sz="2300" dirty="0"/>
              <a:t>  ideas: the “</a:t>
            </a:r>
            <a:r>
              <a:rPr lang="en-US" sz="2300" dirty="0">
                <a:hlinkClick r:id="rId2"/>
              </a:rPr>
              <a:t>Erasmus Sports Programme</a:t>
            </a:r>
            <a:r>
              <a:rPr lang="en-US" sz="2300" dirty="0"/>
              <a:t>” ) </a:t>
            </a:r>
            <a:endParaRPr lang="nl-NL" altLang="ja-JP" sz="2300" dirty="0"/>
          </a:p>
          <a:p>
            <a:pPr marL="0" indent="0">
              <a:buNone/>
              <a:defRPr/>
            </a:pPr>
            <a:r>
              <a:rPr lang="nl-NL" altLang="en-US" sz="2300" dirty="0" err="1"/>
              <a:t>https</a:t>
            </a:r>
            <a:r>
              <a:rPr lang="nl-NL" altLang="en-US" sz="2300" dirty="0"/>
              <a:t>://</a:t>
            </a:r>
            <a:r>
              <a:rPr lang="nl-NL" altLang="en-US" sz="2300" dirty="0" err="1"/>
              <a:t>www.youtube.com</a:t>
            </a:r>
            <a:r>
              <a:rPr lang="nl-NL" altLang="en-US" sz="2300" dirty="0"/>
              <a:t>/</a:t>
            </a:r>
            <a:r>
              <a:rPr lang="nl-NL" altLang="en-US" sz="2300" dirty="0" err="1"/>
              <a:t>watch?v</a:t>
            </a:r>
            <a:r>
              <a:rPr lang="nl-NL" altLang="en-US" sz="2300" dirty="0"/>
              <a:t>=AJ_cujtx1Dw</a:t>
            </a:r>
          </a:p>
          <a:p>
            <a:pPr marL="0" indent="0">
              <a:buNone/>
              <a:defRPr/>
            </a:pPr>
            <a:r>
              <a:rPr lang="nl-NL" altLang="en-US" sz="2300" dirty="0"/>
              <a:t>Parlamento Europeo: 10 de octubre de 2010</a:t>
            </a:r>
          </a:p>
          <a:p>
            <a:pPr marL="0" indent="0">
              <a:buNone/>
              <a:defRPr/>
            </a:pPr>
            <a:endParaRPr lang="nl-NL" altLang="en-US" sz="1500" dirty="0"/>
          </a:p>
        </p:txBody>
      </p:sp>
      <p:pic>
        <p:nvPicPr>
          <p:cNvPr id="62468" name="Picture 1">
            <a:extLst>
              <a:ext uri="{FF2B5EF4-FFF2-40B4-BE49-F238E27FC236}">
                <a16:creationId xmlns:a16="http://schemas.microsoft.com/office/drawing/2014/main" id="{D51D548F-F066-0421-C166-C03D06E17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2822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5D4B4-6C82-7F43-8084-66C18E2D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2DFDAA92-5ABC-5D43-AFB3-08A05CD6416B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27</a:t>
            </a:fld>
            <a:endParaRPr lang="nl-NL" alt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defRPr/>
            </a:pPr>
            <a:r>
              <a:rPr lang="en-US" sz="2800" i="1" kern="1200" dirty="0">
                <a:latin typeface="+mj-lt"/>
                <a:ea typeface="+mj-ea"/>
                <a:cs typeface="+mj-cs"/>
              </a:rPr>
              <a:t>Olympique Lyonnais  </a:t>
            </a:r>
            <a:r>
              <a:rPr lang="en-US" sz="2800" i="1" dirty="0"/>
              <a:t>contra</a:t>
            </a:r>
            <a:r>
              <a:rPr lang="en-US" sz="2800" i="1" kern="1200" dirty="0">
                <a:latin typeface="+mj-lt"/>
                <a:ea typeface="+mj-ea"/>
                <a:cs typeface="+mj-cs"/>
              </a:rPr>
              <a:t> Olivier Bernard y Newcastle UFC</a:t>
            </a:r>
            <a:br>
              <a:rPr lang="en-US" sz="2800" i="1" kern="1200" dirty="0">
                <a:latin typeface="+mj-lt"/>
                <a:ea typeface="+mj-ea"/>
                <a:cs typeface="+mj-cs"/>
              </a:rPr>
            </a:br>
            <a:r>
              <a:rPr lang="en-US" sz="2800" i="1" kern="1200" dirty="0" err="1">
                <a:latin typeface="+mj-lt"/>
                <a:ea typeface="+mj-ea"/>
                <a:cs typeface="+mj-cs"/>
              </a:rPr>
              <a:t>asunto</a:t>
            </a:r>
            <a:r>
              <a:rPr lang="en-US" sz="2800" i="1" kern="1200" dirty="0">
                <a:latin typeface="+mj-lt"/>
                <a:ea typeface="+mj-ea"/>
                <a:cs typeface="+mj-cs"/>
              </a:rPr>
              <a:t>  C-325/08</a:t>
            </a:r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en-US" sz="2800" kern="1200" dirty="0">
                <a:latin typeface="+mj-lt"/>
                <a:ea typeface="+mj-ea"/>
                <a:cs typeface="+mj-cs"/>
              </a:rPr>
              <a:t>(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Sentencia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del 16 de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marzo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A6A9-64B8-7141-B3A4-95508A16CB0F}"/>
              </a:ext>
            </a:extLst>
          </p:cNvPr>
          <p:cNvSpPr>
            <a:spLocks/>
          </p:cNvSpPr>
          <p:nvPr/>
        </p:nvSpPr>
        <p:spPr>
          <a:xfrm>
            <a:off x="4414203" y="946776"/>
            <a:ext cx="6182048" cy="3616847"/>
          </a:xfrm>
          <a:prstGeom prst="rect">
            <a:avLst/>
          </a:prstGeom>
        </p:spPr>
        <p:txBody>
          <a:bodyPr/>
          <a:lstStyle/>
          <a:p>
            <a:pPr marL="457200" indent="-457200" defTabSz="6492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200" dirty="0"/>
              <a:t>Jugador francés del Olympique </a:t>
            </a:r>
            <a:r>
              <a:rPr lang="es-ES" sz="3200" dirty="0" err="1"/>
              <a:t>Lyonnais</a:t>
            </a:r>
            <a:r>
              <a:rPr lang="es-ES" sz="3200" dirty="0"/>
              <a:t> (Club francés) </a:t>
            </a:r>
          </a:p>
          <a:p>
            <a:pPr marL="457200" indent="-457200" defTabSz="6492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200" dirty="0"/>
              <a:t>Fin de contrato de 3 años como “jugador joven con talento”</a:t>
            </a:r>
          </a:p>
          <a:p>
            <a:pPr marL="457200" indent="-457200" defTabSz="6492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200" dirty="0"/>
              <a:t>Obligación de firmar el primer Contrato Profesional con Training Club </a:t>
            </a:r>
          </a:p>
          <a:p>
            <a:pPr marL="457200" indent="-457200" defTabSz="6492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200" dirty="0"/>
              <a:t>Newcastle FC (club inglés)</a:t>
            </a:r>
          </a:p>
          <a:p>
            <a:pPr marL="457200" indent="-457200" defTabSz="6492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200" dirty="0"/>
              <a:t>Indemnización (daños): 53.357 euros (un año de salario)</a:t>
            </a:r>
            <a:endParaRPr lang="en-US" sz="3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D3886D-94F4-264A-A566-B073CD8F0EEB}"/>
              </a:ext>
            </a:extLst>
          </p:cNvPr>
          <p:cNvSpPr>
            <a:spLocks/>
          </p:cNvSpPr>
          <p:nvPr/>
        </p:nvSpPr>
        <p:spPr>
          <a:xfrm>
            <a:off x="7883898" y="1744069"/>
            <a:ext cx="2874959" cy="2810594"/>
          </a:xfrm>
          <a:prstGeom prst="rect">
            <a:avLst/>
          </a:prstGeom>
        </p:spPr>
        <p:txBody>
          <a:bodyPr/>
          <a:lstStyle/>
          <a:p>
            <a:pPr defTabSz="649224">
              <a:spcAft>
                <a:spcPts val="600"/>
              </a:spcAft>
              <a:defRPr/>
            </a:pPr>
            <a:r>
              <a:rPr lang="en-US" sz="1278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/>
          </p:cNvSpPr>
          <p:nvPr/>
        </p:nvSpPr>
        <p:spPr>
          <a:xfrm>
            <a:off x="9620617" y="5028929"/>
            <a:ext cx="1951268" cy="2597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49224">
              <a:spcAft>
                <a:spcPts val="600"/>
              </a:spcAft>
            </a:pPr>
            <a:fld id="{57F670BD-25B4-D34F-B18C-CA4BADFD79B4}" type="slidenum">
              <a:rPr lang="en-GB" altLang="en-US" sz="1278" kern="120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49224">
                <a:spcAft>
                  <a:spcPts val="600"/>
                </a:spcAft>
              </a:pPr>
              <a:t>28</a:t>
            </a:fld>
            <a:endParaRPr lang="en-GB" altLang="en-US" dirty="0"/>
          </a:p>
        </p:txBody>
      </p:sp>
      <p:pic>
        <p:nvPicPr>
          <p:cNvPr id="63493" name="Immagine 2">
            <a:extLst>
              <a:ext uri="{FF2B5EF4-FFF2-40B4-BE49-F238E27FC236}">
                <a16:creationId xmlns:a16="http://schemas.microsoft.com/office/drawing/2014/main" id="{FD350227-6B1C-00AE-82B6-67DB98092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60" y="174715"/>
            <a:ext cx="1894808" cy="31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3D15D56-D65E-2940-B82F-522AE096D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037" y="1153572"/>
            <a:ext cx="3887235" cy="4461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b="1" dirty="0"/>
              <a:t>El asunto BERNARD</a:t>
            </a:r>
            <a:br>
              <a:rPr lang="nl-BE" dirty="0"/>
            </a:br>
            <a:endParaRPr lang="nl-NL" dirty="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A918D0D-0E08-EF4D-A2D6-43042D124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</a:rPr>
              <a:t>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compensación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por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formación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puede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principio,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justificarse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por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consistente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fomentar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contratación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y la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formación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jóvenes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jugadores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No obstante,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dicho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sistema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tiene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que ser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efectivamente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apto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lograr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ese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y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proporcionado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relación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éste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teniendo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debidamente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cuenta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gastos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soportados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por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clubes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formar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tanto 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futuros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jugadores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profesionales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como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que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jamás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llegarán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serlo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apartado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45)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6B88-AA18-A84D-A4E8-C25CCC5C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5599D1F-B2B8-0A43-BA21-E9D93D240DDC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29</a:t>
            </a:fld>
            <a:endParaRPr lang="en-GB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8" name="Rectangle 1946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4" name="Freeform: Shape 1947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 dirty="0">
                <a:solidFill>
                  <a:srgbClr val="FFFFFF"/>
                </a:solidFill>
              </a:rPr>
              <a:t>EL DEPORTE Y LA UNIÓN EUROPEA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FF1EAA34-13C9-5C44-A37D-8A5405FE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3027" y="211757"/>
            <a:ext cx="6166353" cy="38683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2071-7A6E-4D40-A25D-D9C50F5AB9B2}"/>
              </a:ext>
            </a:extLst>
          </p:cNvPr>
          <p:cNvSpPr>
            <a:spLocks/>
          </p:cNvSpPr>
          <p:nvPr/>
        </p:nvSpPr>
        <p:spPr>
          <a:xfrm>
            <a:off x="9955997" y="6323034"/>
            <a:ext cx="1923896" cy="256074"/>
          </a:xfrm>
          <a:prstGeom prst="rect">
            <a:avLst/>
          </a:prstGeom>
        </p:spPr>
        <p:txBody>
          <a:bodyPr/>
          <a:lstStyle/>
          <a:p>
            <a:pPr defTabSz="640080">
              <a:spcAft>
                <a:spcPts val="600"/>
              </a:spcAft>
              <a:defRPr/>
            </a:pPr>
            <a:fld id="{0F061E0D-74EC-9E4E-B2AD-99A6BEEE7171}" type="slidenum">
              <a:rPr lang="en-GB" altLang="en-US" sz="12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40080">
                <a:spcAft>
                  <a:spcPts val="600"/>
                </a:spcAft>
                <a:defRPr/>
              </a:pPr>
              <a:t>3</a:t>
            </a:fld>
            <a:endParaRPr lang="en-GB" altLang="en-US" dirty="0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2CA8E4E5-C56E-2846-92A4-46738935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554" y="4356016"/>
            <a:ext cx="5595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" sz="1600" dirty="0"/>
              <a:t>27 Estados miembros - 447.000.000 personas </a:t>
            </a:r>
            <a:br>
              <a:rPr lang="es-ES" sz="1600" dirty="0"/>
            </a:br>
            <a:r>
              <a:rPr lang="es-ES" sz="1600" dirty="0"/>
              <a:t>			  - superficie de 4.233.255,3 </a:t>
            </a:r>
            <a:r>
              <a:rPr lang="en-US" alt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km</a:t>
            </a:r>
            <a:r>
              <a:rPr lang="en-US" altLang="en-US" sz="1600" kern="120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alt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  <a:endParaRPr lang="en-US" altLang="en-US" sz="2400" dirty="0"/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1B1C84C0-C9F0-7246-9AAD-6F0FC426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554" y="5118150"/>
            <a:ext cx="5595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" sz="1600" dirty="0"/>
              <a:t>UN MERCADO ÚNICO: LIBERTAD PARA MOVERSE, PRESTAR SERVICIOS Y COMPETIR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3" name="Rectangle 6759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5" name="Freeform: Shape 6759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b="1" dirty="0">
                <a:solidFill>
                  <a:srgbClr val="0070C0"/>
                </a:solidFill>
              </a:rPr>
              <a:t>EU </a:t>
            </a:r>
            <a:r>
              <a:rPr lang="es-ES" b="1" dirty="0">
                <a:solidFill>
                  <a:srgbClr val="0070C0"/>
                </a:solidFill>
              </a:rPr>
              <a:t>MERCADO INTERNO: LIBRE CIRCULACIÓN DE LOS TRABAJADORES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323181B-B82E-2947-A260-866D0F082977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4</a:t>
            </a:fld>
            <a:endParaRPr lang="en-GB" altLang="en-US" sz="1800"/>
          </a:p>
        </p:txBody>
      </p:sp>
      <p:graphicFrame>
        <p:nvGraphicFramePr>
          <p:cNvPr id="67589" name="Rectangle 3">
            <a:extLst>
              <a:ext uri="{FF2B5EF4-FFF2-40B4-BE49-F238E27FC236}">
                <a16:creationId xmlns:a16="http://schemas.microsoft.com/office/drawing/2014/main" id="{BEE47082-A9E7-8D72-0F7F-33C8E5548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553542"/>
              </p:ext>
            </p:extLst>
          </p:nvPr>
        </p:nvGraphicFramePr>
        <p:xfrm>
          <a:off x="838200" y="2002965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00" name="Picture 24580" descr="A group of multi coloured wooden stick figures">
            <a:extLst>
              <a:ext uri="{FF2B5EF4-FFF2-40B4-BE49-F238E27FC236}">
                <a16:creationId xmlns:a16="http://schemas.microsoft.com/office/drawing/2014/main" id="{6DA4EB77-2FD9-4CDE-45F5-B1518E0CF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2" r="2632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24588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474677"/>
          </a:xfrm>
        </p:spPr>
        <p:txBody>
          <a:bodyPr anchor="ctr">
            <a:noAutofit/>
          </a:bodyPr>
          <a:lstStyle/>
          <a:p>
            <a:pPr eaLnBrk="1" hangingPunct="1">
              <a:defRPr/>
            </a:pPr>
            <a:br>
              <a:rPr lang="en-GB" sz="3200" dirty="0"/>
            </a:br>
            <a:r>
              <a:rPr lang="en-GB" sz="3200" dirty="0">
                <a:solidFill>
                  <a:srgbClr val="1F1F1F"/>
                </a:solidFill>
                <a:latin typeface="Arial" panose="020B0604020202020204" pitchFamily="34" charset="0"/>
              </a:rPr>
              <a:t>IGUALDAD DE TRATO</a:t>
            </a:r>
            <a:endParaRPr lang="en-GB" sz="32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1136984"/>
            <a:ext cx="5278052" cy="5122083"/>
          </a:xfrm>
        </p:spPr>
        <p:txBody>
          <a:bodyPr anchor="ctr">
            <a:normAutofit fontScale="92500"/>
          </a:bodyPr>
          <a:lstStyle/>
          <a:p>
            <a:pPr eaLnBrk="1" hangingPunct="1">
              <a:defRPr/>
            </a:pPr>
            <a:r>
              <a:rPr lang="es-ES" dirty="0"/>
              <a:t>PROHIBICIÓN DE DISCRIMINACIONES “DIRECTAS” en base a la nacionalidad</a:t>
            </a:r>
          </a:p>
          <a:p>
            <a:pPr eaLnBrk="1" hangingPunct="1">
              <a:defRPr/>
            </a:pPr>
            <a:r>
              <a:rPr lang="en-GB" altLang="en-US" dirty="0"/>
              <a:t>Art. 45 TFEU:…</a:t>
            </a:r>
          </a:p>
          <a:p>
            <a:pPr lvl="1" eaLnBrk="1" hangingPunct="1">
              <a:defRPr/>
            </a:pPr>
            <a:r>
              <a:rPr lang="es-ES" sz="2800" dirty="0"/>
              <a:t>Acceso al empleo </a:t>
            </a:r>
          </a:p>
          <a:p>
            <a:pPr lvl="1" eaLnBrk="1" hangingPunct="1">
              <a:defRPr/>
            </a:pPr>
            <a:r>
              <a:rPr lang="es-ES" sz="2800" dirty="0"/>
              <a:t>remuneración </a:t>
            </a:r>
          </a:p>
          <a:p>
            <a:pPr lvl="1" eaLnBrk="1" hangingPunct="1">
              <a:defRPr/>
            </a:pPr>
            <a:r>
              <a:rPr lang="es-ES" sz="2800" dirty="0"/>
              <a:t>Condiciones de trabajo </a:t>
            </a:r>
            <a:r>
              <a:rPr lang="en-GB" altLang="en-US" sz="2800" dirty="0"/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s-ES" sz="26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600" dirty="0"/>
              <a:t>PROHIBICIÓN DE DISCRIMINACIONES “INDIRECTAS”</a:t>
            </a:r>
            <a:r>
              <a:rPr lang="es-ES" sz="3600" dirty="0"/>
              <a:t> </a:t>
            </a:r>
            <a:r>
              <a:rPr lang="es-ES" dirty="0"/>
              <a:t>basadas en criterios distintos de la nacionalidad pero que conducen al mismo resultado.</a:t>
            </a:r>
            <a:endParaRPr lang="en-GB" altLang="en-US" sz="36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771DBC3-026D-9942-AAB8-BF115889D1F3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5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1" y="1666568"/>
            <a:ext cx="5023242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Libertad de competencia: ART. 101 (1) TFEU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3263" y="1729116"/>
            <a:ext cx="7168736" cy="4590953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dirty="0" err="1"/>
              <a:t>Serán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incompatibles</a:t>
            </a:r>
            <a:r>
              <a:rPr lang="en-GB" dirty="0"/>
              <a:t> con </a:t>
            </a:r>
            <a:r>
              <a:rPr lang="en-GB" dirty="0" err="1"/>
              <a:t>el</a:t>
            </a:r>
            <a:r>
              <a:rPr lang="en-GB" dirty="0"/>
              <a:t> mercado interior y </a:t>
            </a:r>
            <a:r>
              <a:rPr lang="en-GB" dirty="0" err="1"/>
              <a:t>quedarán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prohibidos </a:t>
            </a:r>
          </a:p>
          <a:p>
            <a:pPr lvl="1">
              <a:defRPr/>
            </a:pPr>
            <a:r>
              <a:rPr lang="es-ES" sz="2800" dirty="0"/>
              <a:t>todos </a:t>
            </a:r>
            <a:r>
              <a:rPr lang="es-ES" sz="2800" dirty="0">
                <a:solidFill>
                  <a:srgbClr val="FF0000"/>
                </a:solidFill>
              </a:rPr>
              <a:t>los acuerdos entre empresas</a:t>
            </a:r>
            <a:r>
              <a:rPr lang="es-ES" sz="2800" dirty="0"/>
              <a:t>, las decisiones de las asociaciones de empresas, las prácticas concertadas que</a:t>
            </a:r>
          </a:p>
          <a:p>
            <a:pPr lvl="1">
              <a:defRPr/>
            </a:pPr>
            <a:r>
              <a:rPr lang="es-ES" sz="2800" dirty="0"/>
              <a:t>puedan </a:t>
            </a:r>
            <a:r>
              <a:rPr lang="es-ES" sz="2800" dirty="0">
                <a:solidFill>
                  <a:srgbClr val="FF0000"/>
                </a:solidFill>
              </a:rPr>
              <a:t>afectar al comercio </a:t>
            </a:r>
            <a:r>
              <a:rPr lang="es-ES" sz="2800" dirty="0"/>
              <a:t>entre los Estados miembros y que tengan por objeto o por efecto:</a:t>
            </a:r>
          </a:p>
          <a:p>
            <a:pPr lvl="1">
              <a:defRPr/>
            </a:pPr>
            <a:r>
              <a:rPr lang="es-ES" sz="2800" dirty="0">
                <a:solidFill>
                  <a:srgbClr val="FF0000"/>
                </a:solidFill>
              </a:rPr>
              <a:t>Impedir, prevenir o falsear </a:t>
            </a:r>
            <a:r>
              <a:rPr lang="es-ES" sz="2800" dirty="0"/>
              <a:t>el juego de la competencia dentro del mercado interior</a:t>
            </a:r>
            <a:endParaRPr lang="nl-NL" sz="28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nl-NL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2A2E93-DE5C-9CA0-DC26-9CBE68A3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1"/>
            <a:ext cx="1538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BE" altLang="en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3200" b="1" dirty="0">
                <a:solidFill>
                  <a:srgbClr val="0070C0"/>
                </a:solidFill>
              </a:rPr>
              <a:t>ART. 101 (3) TFEU: </a:t>
            </a:r>
            <a:r>
              <a:rPr lang="es-ES" sz="3200" b="1" dirty="0">
                <a:solidFill>
                  <a:srgbClr val="0070C0"/>
                </a:solidFill>
              </a:rPr>
              <a:t>Las cuatro excepciones acumulativas</a:t>
            </a:r>
            <a:endParaRPr lang="nl-NL" sz="32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3408" y="2249766"/>
            <a:ext cx="4679531" cy="407030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es-ES" dirty="0"/>
              <a:t>El acuerdo genera ganancias de eficiencia. </a:t>
            </a:r>
          </a:p>
          <a:p>
            <a:pPr eaLnBrk="1" hangingPunct="1">
              <a:buFontTx/>
              <a:buChar char="-"/>
              <a:defRPr/>
            </a:pPr>
            <a:r>
              <a:rPr lang="es-ES" dirty="0"/>
              <a:t>Los consumidores reciben una parte justa de los beneficios. </a:t>
            </a:r>
          </a:p>
          <a:p>
            <a:pPr eaLnBrk="1" hangingPunct="1">
              <a:buFontTx/>
              <a:buChar char="-"/>
              <a:defRPr/>
            </a:pPr>
            <a:r>
              <a:rPr lang="es-ES" dirty="0"/>
              <a:t>Las restricciones son indispensables para lograr esos beneficios. </a:t>
            </a:r>
          </a:p>
          <a:p>
            <a:pPr eaLnBrk="1" hangingPunct="1">
              <a:buFontTx/>
              <a:buChar char="-"/>
              <a:defRPr/>
            </a:pPr>
            <a:r>
              <a:rPr lang="es-ES" dirty="0"/>
              <a:t>No hay una eliminación sustancial de la competencia.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15043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1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2D1B66BE-F088-07F3-C222-A51E4C9CE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-1"/>
          <a:stretch/>
        </p:blipFill>
        <p:spPr bwMode="auto">
          <a:xfrm>
            <a:off x="20" y="1666568"/>
            <a:ext cx="4156891" cy="51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Rectangle 32778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6332" y="352766"/>
            <a:ext cx="11851105" cy="1023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400" b="1" dirty="0">
                <a:solidFill>
                  <a:srgbClr val="0070C0"/>
                </a:solidFill>
              </a:rPr>
              <a:t>Prohibición de abuso de posición dominante: </a:t>
            </a:r>
            <a:br>
              <a:rPr lang="nl-BE" sz="4400" b="1" dirty="0">
                <a:solidFill>
                  <a:srgbClr val="0070C0"/>
                </a:solidFill>
              </a:rPr>
            </a:br>
            <a:r>
              <a:rPr lang="nl-BE" sz="4400" b="1" dirty="0">
                <a:solidFill>
                  <a:srgbClr val="0070C0"/>
                </a:solidFill>
              </a:rPr>
              <a:t>ART. 102 TFEU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2249766"/>
            <a:ext cx="7886700" cy="407030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lang="es-ES" sz="2800" dirty="0"/>
              <a:t>No a cualquier abuso de posición dominante por parte de una o más empresas</a:t>
            </a: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2EEA8EF-1FC0-E64A-8B25-C1C2B82C4964}" type="slidenum">
              <a:rPr lang="nl-NL" altLang="en-US" sz="1800" smtClean="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nl-NL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808" y="1473869"/>
            <a:ext cx="5331723" cy="41027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Bosman c. URSBFA - UEFA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DAVID vs. GOLIAT</a:t>
            </a:r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537505"/>
            <a:ext cx="6257757" cy="3779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85172707-B1EB-1C45-93C8-8207AFF91D04}" type="slidenum">
              <a:rPr lang="en-US" alt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9</a:t>
            </a:fld>
            <a:endParaRPr lang="en-US" altLang="en-US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1879</Words>
  <Application>Microsoft Macintosh PowerPoint</Application>
  <PresentationFormat>Widescreen</PresentationFormat>
  <Paragraphs>202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inherit</vt:lpstr>
      <vt:lpstr>Tahoma</vt:lpstr>
      <vt:lpstr>TimesNewRoman</vt:lpstr>
      <vt:lpstr>TimesNewRoman,Bold</vt:lpstr>
      <vt:lpstr>Wingdings</vt:lpstr>
      <vt:lpstr>Office Theme</vt:lpstr>
      <vt:lpstr>LA UNIÓN EUROPEA Y EL DEPORTE:  BOSMAN…</vt:lpstr>
      <vt:lpstr>LA UNIÓN EUROPEA Y EL DEPORTE: “JE T’AIME…MOI NON PLUS!” (“NI CON TIGO NI SIN TI!”)</vt:lpstr>
      <vt:lpstr>EL DEPORTE Y LA UNIÓN EUROPEA</vt:lpstr>
      <vt:lpstr>EU MERCADO INTERNO: LIBRE CIRCULACIÓN DE LOS TRABAJADORES</vt:lpstr>
      <vt:lpstr> IGUALDAD DE TRATO</vt:lpstr>
      <vt:lpstr>Libertad de competencia: ART. 101 (1) TFEU</vt:lpstr>
      <vt:lpstr>ART. 101 (3) TFEU: Las cuatro excepciones acumulativas</vt:lpstr>
      <vt:lpstr>Prohibición de abuso de posición dominante:  ART. 102 TFEU</vt:lpstr>
      <vt:lpstr>Bosman c. URSBFA - UEFA DAVID vs. GOLIAT</vt:lpstr>
      <vt:lpstr>Bosman  c. UEFA –URSBFA  C-415/93  (Sentencia del 15 de diciembre de 1995)</vt:lpstr>
      <vt:lpstr>Indemnización por transferencia (11.570.000 BEF = 200.000 euros)</vt:lpstr>
      <vt:lpstr>INDEMNIZACIÓN POR TRANSFERENCIA</vt:lpstr>
      <vt:lpstr>Sistema de cuotas</vt:lpstr>
      <vt:lpstr>Las reacciones a la sentencia Bosman</vt:lpstr>
      <vt:lpstr>FIFA RSTJ 2001</vt:lpstr>
      <vt:lpstr> Jurisprudencia después de Bosman</vt:lpstr>
      <vt:lpstr>Jurisprudencia después de Bosman</vt:lpstr>
      <vt:lpstr> PRINCIPIOS BÁSICOS DE DERECHO EUROPEO APLICADOS AL DEPORTE</vt:lpstr>
      <vt:lpstr>MECA MEDINA – MADJEN   Asunto C-519/04 P (18 de julio de 2006)</vt:lpstr>
      <vt:lpstr>DOPAJE: dos nadadores dieron positivo</vt:lpstr>
      <vt:lpstr>¿Están las normas deportivas (dopaje) sujetas a la legislación de la UE? </vt:lpstr>
      <vt:lpstr>Sentencia del Tribunal</vt:lpstr>
      <vt:lpstr>La especificidad del deporte</vt:lpstr>
      <vt:lpstr> El Libro Blanco sobre el Deporte (2007)</vt:lpstr>
      <vt:lpstr>El Libro Blanco sobre el Deporte</vt:lpstr>
      <vt:lpstr>ART. 6 TFEU (2007) entrado en vigor(2009)</vt:lpstr>
      <vt:lpstr>ART. 165 TFEU</vt:lpstr>
      <vt:lpstr>Olympique Lyonnais  contra Olivier Bernard y Newcastle UFC asunto  C-325/08 (Sentencia del 16 de marzo de 2010)</vt:lpstr>
      <vt:lpstr>El asunto BERNARD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Sport at EU level In the name of autonomy and specificity of sport</dc:title>
  <dc:creator>michele colucci</dc:creator>
  <cp:lastModifiedBy>michele colucci</cp:lastModifiedBy>
  <cp:revision>37</cp:revision>
  <dcterms:created xsi:type="dcterms:W3CDTF">2024-01-13T11:16:34Z</dcterms:created>
  <dcterms:modified xsi:type="dcterms:W3CDTF">2024-11-13T10:45:13Z</dcterms:modified>
</cp:coreProperties>
</file>